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7099300" cy="102346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656" y="-90"/>
      </p:cViewPr>
      <p:guideLst>
        <p:guide orient="horz" pos="383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-3738" y="-72"/>
      </p:cViewPr>
      <p:guideLst>
        <p:guide orient="horz" pos="3224"/>
        <p:guide pos="2236"/>
      </p:guideLst>
    </p:cSldViewPr>
  </p:notes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2B86F7B2-9CED-493F-A3C2-065786874DF3}" type="datetimeFigureOut">
              <a:rPr lang="es-ES" smtClean="0"/>
              <a:pPr/>
              <a:t>11/05/2015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7D70F55-C842-4B70-9F27-5868C3110E2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val="2134715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70F55-C842-4B70-9F27-5868C3110E2D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11/05/2015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11/05/2015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11/05/2015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11/05/2015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11/05/2015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11/05/2015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11/05/2015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11/05/2015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11/05/2015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11/05/2015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11/05/2015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382840-7AE7-4B52-92ED-C6E28E7AAAA9}" type="datetimeFigureOut">
              <a:rPr lang="es-ES" smtClean="0"/>
              <a:pPr/>
              <a:t>11/05/2015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5" name="Text Box 31"/>
          <p:cNvSpPr txBox="1">
            <a:spLocks noChangeArrowheads="1"/>
          </p:cNvSpPr>
          <p:nvPr/>
        </p:nvSpPr>
        <p:spPr bwMode="auto">
          <a:xfrm>
            <a:off x="143508" y="1808820"/>
            <a:ext cx="9144000" cy="3420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s-ES" sz="13800" b="1" dirty="0" smtClean="0">
                <a:solidFill>
                  <a:srgbClr val="050B87"/>
                </a:solidFill>
                <a:latin typeface="Script MT Bold" pitchFamily="66" charset="0"/>
                <a:cs typeface="Arial" pitchFamily="34" charset="0"/>
              </a:rPr>
              <a:t>l</a:t>
            </a:r>
            <a:r>
              <a:rPr kumimoji="0" lang="es-ES" sz="13800" b="1" i="0" u="none" strike="noStrike" cap="none" normalizeH="0" baseline="0" dirty="0" smtClean="0">
                <a:ln>
                  <a:noFill/>
                </a:ln>
                <a:solidFill>
                  <a:srgbClr val="050B87"/>
                </a:solidFill>
                <a:effectLst/>
                <a:latin typeface="Script MT Bold" pitchFamily="66" charset="0"/>
                <a:cs typeface="Arial" pitchFamily="34" charset="0"/>
              </a:rPr>
              <a:t>aespailla.es</a:t>
            </a:r>
            <a:endParaRPr kumimoji="0" lang="es-ES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14 Imagen" descr="C:\Users\felipe\Desktop\horus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1511660" y="0"/>
            <a:ext cx="5004556" cy="4225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6" name="15 Grupo"/>
          <p:cNvGrpSpPr/>
          <p:nvPr/>
        </p:nvGrpSpPr>
        <p:grpSpPr>
          <a:xfrm>
            <a:off x="1708241" y="4676853"/>
            <a:ext cx="4756471" cy="1733438"/>
            <a:chOff x="3325090" y="3823855"/>
            <a:chExt cx="3216171" cy="1172094"/>
          </a:xfrm>
        </p:grpSpPr>
        <p:sp>
          <p:nvSpPr>
            <p:cNvPr id="18" name="17 Forma libre"/>
            <p:cNvSpPr/>
            <p:nvPr/>
          </p:nvSpPr>
          <p:spPr>
            <a:xfrm>
              <a:off x="3358341" y="3949093"/>
              <a:ext cx="448887" cy="746958"/>
            </a:xfrm>
            <a:custGeom>
              <a:avLst/>
              <a:gdLst>
                <a:gd name="connsiteX0" fmla="*/ 448887 w 448887"/>
                <a:gd name="connsiteY0" fmla="*/ 746958 h 746958"/>
                <a:gd name="connsiteX1" fmla="*/ 199506 w 448887"/>
                <a:gd name="connsiteY1" fmla="*/ 40376 h 746958"/>
                <a:gd name="connsiteX2" fmla="*/ 0 w 448887"/>
                <a:gd name="connsiteY2" fmla="*/ 148441 h 746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48887" h="746958">
                  <a:moveTo>
                    <a:pt x="448887" y="746958"/>
                  </a:moveTo>
                  <a:cubicBezTo>
                    <a:pt x="361603" y="443543"/>
                    <a:pt x="274320" y="140129"/>
                    <a:pt x="199506" y="40376"/>
                  </a:cubicBezTo>
                  <a:cubicBezTo>
                    <a:pt x="124692" y="-59377"/>
                    <a:pt x="62346" y="44532"/>
                    <a:pt x="0" y="148441"/>
                  </a:cubicBezTo>
                </a:path>
              </a:pathLst>
            </a:custGeom>
            <a:noFill/>
            <a:ln w="2032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18 Forma libre"/>
            <p:cNvSpPr/>
            <p:nvPr/>
          </p:nvSpPr>
          <p:spPr>
            <a:xfrm>
              <a:off x="3325090" y="4010798"/>
              <a:ext cx="698269" cy="560562"/>
            </a:xfrm>
            <a:custGeom>
              <a:avLst/>
              <a:gdLst>
                <a:gd name="connsiteX0" fmla="*/ 0 w 698269"/>
                <a:gd name="connsiteY0" fmla="*/ 560562 h 560562"/>
                <a:gd name="connsiteX1" fmla="*/ 540327 w 698269"/>
                <a:gd name="connsiteY1" fmla="*/ 11922 h 560562"/>
                <a:gd name="connsiteX2" fmla="*/ 698269 w 698269"/>
                <a:gd name="connsiteY2" fmla="*/ 236365 h 560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98269" h="560562">
                  <a:moveTo>
                    <a:pt x="0" y="560562"/>
                  </a:moveTo>
                  <a:cubicBezTo>
                    <a:pt x="211974" y="313258"/>
                    <a:pt x="423949" y="65955"/>
                    <a:pt x="540327" y="11922"/>
                  </a:cubicBezTo>
                  <a:cubicBezTo>
                    <a:pt x="656705" y="-42111"/>
                    <a:pt x="677487" y="97127"/>
                    <a:pt x="698269" y="236365"/>
                  </a:cubicBezTo>
                </a:path>
              </a:pathLst>
            </a:custGeom>
            <a:noFill/>
            <a:ln w="2032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19 Forma libre"/>
            <p:cNvSpPr/>
            <p:nvPr/>
          </p:nvSpPr>
          <p:spPr>
            <a:xfrm>
              <a:off x="5220393" y="3823855"/>
              <a:ext cx="423949" cy="1172094"/>
            </a:xfrm>
            <a:custGeom>
              <a:avLst/>
              <a:gdLst>
                <a:gd name="connsiteX0" fmla="*/ 423949 w 423949"/>
                <a:gd name="connsiteY0" fmla="*/ 0 h 1172094"/>
                <a:gd name="connsiteX1" fmla="*/ 174567 w 423949"/>
                <a:gd name="connsiteY1" fmla="*/ 382385 h 1172094"/>
                <a:gd name="connsiteX2" fmla="*/ 266007 w 423949"/>
                <a:gd name="connsiteY2" fmla="*/ 798021 h 1172094"/>
                <a:gd name="connsiteX3" fmla="*/ 0 w 423949"/>
                <a:gd name="connsiteY3" fmla="*/ 1172094 h 11720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3949" h="1172094">
                  <a:moveTo>
                    <a:pt x="423949" y="0"/>
                  </a:moveTo>
                  <a:cubicBezTo>
                    <a:pt x="312420" y="124691"/>
                    <a:pt x="200891" y="249382"/>
                    <a:pt x="174567" y="382385"/>
                  </a:cubicBezTo>
                  <a:cubicBezTo>
                    <a:pt x="148243" y="515388"/>
                    <a:pt x="295101" y="666403"/>
                    <a:pt x="266007" y="798021"/>
                  </a:cubicBezTo>
                  <a:cubicBezTo>
                    <a:pt x="236912" y="929639"/>
                    <a:pt x="118456" y="1050866"/>
                    <a:pt x="0" y="1172094"/>
                  </a:cubicBezTo>
                </a:path>
              </a:pathLst>
            </a:custGeom>
            <a:noFill/>
            <a:ln w="2032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20 Forma libre"/>
            <p:cNvSpPr/>
            <p:nvPr/>
          </p:nvSpPr>
          <p:spPr>
            <a:xfrm>
              <a:off x="4148052" y="3848153"/>
              <a:ext cx="681643" cy="1005840"/>
            </a:xfrm>
            <a:custGeom>
              <a:avLst/>
              <a:gdLst>
                <a:gd name="connsiteX0" fmla="*/ 0 w 681643"/>
                <a:gd name="connsiteY0" fmla="*/ 1005840 h 1005840"/>
                <a:gd name="connsiteX1" fmla="*/ 465513 w 681643"/>
                <a:gd name="connsiteY1" fmla="*/ 407323 h 1005840"/>
                <a:gd name="connsiteX2" fmla="*/ 681643 w 681643"/>
                <a:gd name="connsiteY2" fmla="*/ 0 h 1005840"/>
                <a:gd name="connsiteX0" fmla="*/ 0 w 681643"/>
                <a:gd name="connsiteY0" fmla="*/ 1005840 h 1005840"/>
                <a:gd name="connsiteX1" fmla="*/ 382386 w 681643"/>
                <a:gd name="connsiteY1" fmla="*/ 706581 h 1005840"/>
                <a:gd name="connsiteX2" fmla="*/ 681643 w 681643"/>
                <a:gd name="connsiteY2" fmla="*/ 0 h 1005840"/>
                <a:gd name="connsiteX0" fmla="*/ 0 w 681643"/>
                <a:gd name="connsiteY0" fmla="*/ 1005840 h 1005840"/>
                <a:gd name="connsiteX1" fmla="*/ 382386 w 681643"/>
                <a:gd name="connsiteY1" fmla="*/ 706581 h 1005840"/>
                <a:gd name="connsiteX2" fmla="*/ 681643 w 681643"/>
                <a:gd name="connsiteY2" fmla="*/ 0 h 1005840"/>
                <a:gd name="connsiteX0" fmla="*/ 0 w 681643"/>
                <a:gd name="connsiteY0" fmla="*/ 1005840 h 1005840"/>
                <a:gd name="connsiteX1" fmla="*/ 382386 w 681643"/>
                <a:gd name="connsiteY1" fmla="*/ 706581 h 1005840"/>
                <a:gd name="connsiteX2" fmla="*/ 681643 w 681643"/>
                <a:gd name="connsiteY2" fmla="*/ 0 h 1005840"/>
                <a:gd name="connsiteX0" fmla="*/ 0 w 681643"/>
                <a:gd name="connsiteY0" fmla="*/ 1005840 h 1005840"/>
                <a:gd name="connsiteX1" fmla="*/ 440575 w 681643"/>
                <a:gd name="connsiteY1" fmla="*/ 731519 h 1005840"/>
                <a:gd name="connsiteX2" fmla="*/ 681643 w 681643"/>
                <a:gd name="connsiteY2" fmla="*/ 0 h 1005840"/>
                <a:gd name="connsiteX0" fmla="*/ 0 w 681643"/>
                <a:gd name="connsiteY0" fmla="*/ 1005840 h 1005840"/>
                <a:gd name="connsiteX1" fmla="*/ 440575 w 681643"/>
                <a:gd name="connsiteY1" fmla="*/ 731519 h 1005840"/>
                <a:gd name="connsiteX2" fmla="*/ 681643 w 681643"/>
                <a:gd name="connsiteY2" fmla="*/ 0 h 10058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81643" h="1005840">
                  <a:moveTo>
                    <a:pt x="0" y="1005840"/>
                  </a:moveTo>
                  <a:cubicBezTo>
                    <a:pt x="325582" y="981595"/>
                    <a:pt x="326968" y="924097"/>
                    <a:pt x="440575" y="731519"/>
                  </a:cubicBezTo>
                  <a:cubicBezTo>
                    <a:pt x="554182" y="538941"/>
                    <a:pt x="630381" y="119841"/>
                    <a:pt x="681643" y="0"/>
                  </a:cubicBezTo>
                </a:path>
              </a:pathLst>
            </a:custGeom>
            <a:noFill/>
            <a:ln w="2032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21 Forma libre"/>
            <p:cNvSpPr/>
            <p:nvPr/>
          </p:nvSpPr>
          <p:spPr>
            <a:xfrm>
              <a:off x="4339245" y="3856465"/>
              <a:ext cx="482138" cy="210897"/>
            </a:xfrm>
            <a:custGeom>
              <a:avLst/>
              <a:gdLst>
                <a:gd name="connsiteX0" fmla="*/ 482138 w 482138"/>
                <a:gd name="connsiteY0" fmla="*/ 0 h 210897"/>
                <a:gd name="connsiteX1" fmla="*/ 374072 w 482138"/>
                <a:gd name="connsiteY1" fmla="*/ 174568 h 210897"/>
                <a:gd name="connsiteX2" fmla="*/ 133003 w 482138"/>
                <a:gd name="connsiteY2" fmla="*/ 199506 h 210897"/>
                <a:gd name="connsiteX3" fmla="*/ 0 w 482138"/>
                <a:gd name="connsiteY3" fmla="*/ 33251 h 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2138" h="210897">
                  <a:moveTo>
                    <a:pt x="482138" y="0"/>
                  </a:moveTo>
                  <a:cubicBezTo>
                    <a:pt x="457199" y="70658"/>
                    <a:pt x="432261" y="141317"/>
                    <a:pt x="374072" y="174568"/>
                  </a:cubicBezTo>
                  <a:cubicBezTo>
                    <a:pt x="315883" y="207819"/>
                    <a:pt x="195348" y="223059"/>
                    <a:pt x="133003" y="199506"/>
                  </a:cubicBezTo>
                  <a:cubicBezTo>
                    <a:pt x="70658" y="175953"/>
                    <a:pt x="35329" y="104602"/>
                    <a:pt x="0" y="33251"/>
                  </a:cubicBezTo>
                </a:path>
              </a:pathLst>
            </a:custGeom>
            <a:noFill/>
            <a:ln w="2032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22 Conector recto"/>
            <p:cNvCxnSpPr/>
            <p:nvPr/>
          </p:nvCxnSpPr>
          <p:spPr>
            <a:xfrm flipH="1">
              <a:off x="5992621" y="4010798"/>
              <a:ext cx="307571" cy="786354"/>
            </a:xfrm>
            <a:prstGeom prst="line">
              <a:avLst/>
            </a:prstGeom>
            <a:ln w="2032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23 Forma libre"/>
            <p:cNvSpPr/>
            <p:nvPr/>
          </p:nvSpPr>
          <p:spPr>
            <a:xfrm>
              <a:off x="5992621" y="3866356"/>
              <a:ext cx="548640" cy="448341"/>
            </a:xfrm>
            <a:custGeom>
              <a:avLst/>
              <a:gdLst>
                <a:gd name="connsiteX0" fmla="*/ 482138 w 482138"/>
                <a:gd name="connsiteY0" fmla="*/ 0 h 210897"/>
                <a:gd name="connsiteX1" fmla="*/ 374072 w 482138"/>
                <a:gd name="connsiteY1" fmla="*/ 174568 h 210897"/>
                <a:gd name="connsiteX2" fmla="*/ 133003 w 482138"/>
                <a:gd name="connsiteY2" fmla="*/ 199506 h 210897"/>
                <a:gd name="connsiteX3" fmla="*/ 0 w 482138"/>
                <a:gd name="connsiteY3" fmla="*/ 33251 h 210897"/>
                <a:gd name="connsiteX0" fmla="*/ 548640 w 548640"/>
                <a:gd name="connsiteY0" fmla="*/ 241069 h 472286"/>
                <a:gd name="connsiteX1" fmla="*/ 440574 w 548640"/>
                <a:gd name="connsiteY1" fmla="*/ 415637 h 472286"/>
                <a:gd name="connsiteX2" fmla="*/ 199505 w 548640"/>
                <a:gd name="connsiteY2" fmla="*/ 440575 h 472286"/>
                <a:gd name="connsiteX3" fmla="*/ 0 w 548640"/>
                <a:gd name="connsiteY3" fmla="*/ 0 h 472286"/>
                <a:gd name="connsiteX0" fmla="*/ 548640 w 548640"/>
                <a:gd name="connsiteY0" fmla="*/ 241069 h 453883"/>
                <a:gd name="connsiteX1" fmla="*/ 440574 w 548640"/>
                <a:gd name="connsiteY1" fmla="*/ 415637 h 453883"/>
                <a:gd name="connsiteX2" fmla="*/ 199505 w 548640"/>
                <a:gd name="connsiteY2" fmla="*/ 440575 h 453883"/>
                <a:gd name="connsiteX3" fmla="*/ 75670 w 548640"/>
                <a:gd name="connsiteY3" fmla="*/ 248443 h 453883"/>
                <a:gd name="connsiteX4" fmla="*/ 0 w 548640"/>
                <a:gd name="connsiteY4" fmla="*/ 0 h 453883"/>
                <a:gd name="connsiteX0" fmla="*/ 548640 w 548640"/>
                <a:gd name="connsiteY0" fmla="*/ 241069 h 448341"/>
                <a:gd name="connsiteX1" fmla="*/ 440574 w 548640"/>
                <a:gd name="connsiteY1" fmla="*/ 415637 h 448341"/>
                <a:gd name="connsiteX2" fmla="*/ 199505 w 548640"/>
                <a:gd name="connsiteY2" fmla="*/ 440575 h 448341"/>
                <a:gd name="connsiteX3" fmla="*/ 17481 w 548640"/>
                <a:gd name="connsiteY3" fmla="*/ 323258 h 448341"/>
                <a:gd name="connsiteX4" fmla="*/ 0 w 548640"/>
                <a:gd name="connsiteY4" fmla="*/ 0 h 448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8640" h="448341">
                  <a:moveTo>
                    <a:pt x="548640" y="241069"/>
                  </a:moveTo>
                  <a:cubicBezTo>
                    <a:pt x="523701" y="311727"/>
                    <a:pt x="498763" y="382386"/>
                    <a:pt x="440574" y="415637"/>
                  </a:cubicBezTo>
                  <a:cubicBezTo>
                    <a:pt x="382385" y="448888"/>
                    <a:pt x="270020" y="455971"/>
                    <a:pt x="199505" y="440575"/>
                  </a:cubicBezTo>
                  <a:cubicBezTo>
                    <a:pt x="128990" y="425179"/>
                    <a:pt x="50732" y="396687"/>
                    <a:pt x="17481" y="323258"/>
                  </a:cubicBezTo>
                  <a:cubicBezTo>
                    <a:pt x="-15770" y="249829"/>
                    <a:pt x="12612" y="41407"/>
                    <a:pt x="0" y="0"/>
                  </a:cubicBezTo>
                </a:path>
              </a:pathLst>
            </a:custGeom>
            <a:noFill/>
            <a:ln w="203200" cap="rnd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="" xmlns:p14="http://schemas.microsoft.com/office/powerpoint/2010/main" val="830776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31 Grupo"/>
          <p:cNvGrpSpPr/>
          <p:nvPr/>
        </p:nvGrpSpPr>
        <p:grpSpPr>
          <a:xfrm>
            <a:off x="1569368" y="1050404"/>
            <a:ext cx="5882952" cy="5512116"/>
            <a:chOff x="1569368" y="1050404"/>
            <a:chExt cx="5557838" cy="5207496"/>
          </a:xfrm>
        </p:grpSpPr>
        <p:sp>
          <p:nvSpPr>
            <p:cNvPr id="4" name="Freeform 2" descr="Roble"/>
            <p:cNvSpPr>
              <a:spLocks/>
            </p:cNvSpPr>
            <p:nvPr/>
          </p:nvSpPr>
          <p:spPr bwMode="auto">
            <a:xfrm rot="13161396">
              <a:off x="1912268" y="2764904"/>
              <a:ext cx="5214938" cy="525463"/>
            </a:xfrm>
            <a:custGeom>
              <a:avLst/>
              <a:gdLst/>
              <a:ahLst/>
              <a:cxnLst>
                <a:cxn ang="0">
                  <a:pos x="66" y="342"/>
                </a:cxn>
                <a:cxn ang="0">
                  <a:pos x="66" y="522"/>
                </a:cxn>
                <a:cxn ang="0">
                  <a:pos x="972" y="522"/>
                </a:cxn>
                <a:cxn ang="0">
                  <a:pos x="1146" y="702"/>
                </a:cxn>
                <a:cxn ang="0">
                  <a:pos x="2586" y="702"/>
                </a:cxn>
                <a:cxn ang="0">
                  <a:pos x="2775" y="552"/>
                </a:cxn>
                <a:cxn ang="0">
                  <a:pos x="3645" y="522"/>
                </a:cxn>
                <a:cxn ang="0">
                  <a:pos x="4583" y="537"/>
                </a:cxn>
                <a:cxn ang="0">
                  <a:pos x="4746" y="702"/>
                </a:cxn>
                <a:cxn ang="0">
                  <a:pos x="8164" y="794"/>
                </a:cxn>
                <a:cxn ang="0">
                  <a:pos x="8164" y="71"/>
                </a:cxn>
                <a:cxn ang="0">
                  <a:pos x="4746" y="162"/>
                </a:cxn>
                <a:cxn ang="0">
                  <a:pos x="4553" y="304"/>
                </a:cxn>
                <a:cxn ang="0">
                  <a:pos x="3653" y="342"/>
                </a:cxn>
                <a:cxn ang="0">
                  <a:pos x="2790" y="327"/>
                </a:cxn>
                <a:cxn ang="0">
                  <a:pos x="2586" y="162"/>
                </a:cxn>
                <a:cxn ang="0">
                  <a:pos x="1146" y="162"/>
                </a:cxn>
                <a:cxn ang="0">
                  <a:pos x="972" y="342"/>
                </a:cxn>
                <a:cxn ang="0">
                  <a:pos x="66" y="342"/>
                </a:cxn>
              </a:cxnLst>
              <a:rect l="0" t="0" r="r" b="b"/>
              <a:pathLst>
                <a:path w="8214" h="828">
                  <a:moveTo>
                    <a:pt x="66" y="342"/>
                  </a:moveTo>
                  <a:cubicBezTo>
                    <a:pt x="0" y="409"/>
                    <a:pt x="18" y="475"/>
                    <a:pt x="66" y="522"/>
                  </a:cubicBezTo>
                  <a:cubicBezTo>
                    <a:pt x="570" y="544"/>
                    <a:pt x="792" y="492"/>
                    <a:pt x="972" y="522"/>
                  </a:cubicBezTo>
                  <a:cubicBezTo>
                    <a:pt x="1152" y="552"/>
                    <a:pt x="1047" y="628"/>
                    <a:pt x="1146" y="702"/>
                  </a:cubicBezTo>
                  <a:cubicBezTo>
                    <a:pt x="1415" y="732"/>
                    <a:pt x="2478" y="749"/>
                    <a:pt x="2586" y="702"/>
                  </a:cubicBezTo>
                  <a:cubicBezTo>
                    <a:pt x="2694" y="655"/>
                    <a:pt x="2692" y="614"/>
                    <a:pt x="2775" y="552"/>
                  </a:cubicBezTo>
                  <a:cubicBezTo>
                    <a:pt x="2951" y="517"/>
                    <a:pt x="3348" y="527"/>
                    <a:pt x="3645" y="522"/>
                  </a:cubicBezTo>
                  <a:cubicBezTo>
                    <a:pt x="3946" y="520"/>
                    <a:pt x="4400" y="507"/>
                    <a:pt x="4583" y="537"/>
                  </a:cubicBezTo>
                  <a:cubicBezTo>
                    <a:pt x="4639" y="562"/>
                    <a:pt x="4680" y="661"/>
                    <a:pt x="4746" y="702"/>
                  </a:cubicBezTo>
                  <a:cubicBezTo>
                    <a:pt x="5347" y="747"/>
                    <a:pt x="8117" y="828"/>
                    <a:pt x="8164" y="794"/>
                  </a:cubicBezTo>
                  <a:cubicBezTo>
                    <a:pt x="8211" y="760"/>
                    <a:pt x="8214" y="142"/>
                    <a:pt x="8164" y="71"/>
                  </a:cubicBezTo>
                  <a:cubicBezTo>
                    <a:pt x="8114" y="0"/>
                    <a:pt x="4833" y="119"/>
                    <a:pt x="4746" y="162"/>
                  </a:cubicBezTo>
                  <a:cubicBezTo>
                    <a:pt x="4659" y="205"/>
                    <a:pt x="4585" y="284"/>
                    <a:pt x="4553" y="304"/>
                  </a:cubicBezTo>
                  <a:cubicBezTo>
                    <a:pt x="4370" y="336"/>
                    <a:pt x="3947" y="338"/>
                    <a:pt x="3653" y="342"/>
                  </a:cubicBezTo>
                  <a:cubicBezTo>
                    <a:pt x="3359" y="346"/>
                    <a:pt x="2968" y="357"/>
                    <a:pt x="2790" y="327"/>
                  </a:cubicBezTo>
                  <a:cubicBezTo>
                    <a:pt x="2580" y="177"/>
                    <a:pt x="2738" y="207"/>
                    <a:pt x="2586" y="162"/>
                  </a:cubicBezTo>
                  <a:cubicBezTo>
                    <a:pt x="2434" y="117"/>
                    <a:pt x="1233" y="76"/>
                    <a:pt x="1146" y="162"/>
                  </a:cubicBezTo>
                  <a:cubicBezTo>
                    <a:pt x="1059" y="248"/>
                    <a:pt x="1152" y="312"/>
                    <a:pt x="972" y="342"/>
                  </a:cubicBezTo>
                  <a:cubicBezTo>
                    <a:pt x="792" y="372"/>
                    <a:pt x="413" y="349"/>
                    <a:pt x="66" y="342"/>
                  </a:cubicBezTo>
                  <a:close/>
                </a:path>
              </a:pathLst>
            </a:custGeom>
            <a:blipFill dpi="0" rotWithShape="1">
              <a:blip r:embed="rId2" cstate="print"/>
              <a:srcRect/>
              <a:tile tx="0" ty="0" sx="100000" sy="100000" flip="none" algn="tl"/>
            </a:blip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5" name="Freeform 3" descr="Roble"/>
            <p:cNvSpPr>
              <a:spLocks/>
            </p:cNvSpPr>
            <p:nvPr/>
          </p:nvSpPr>
          <p:spPr bwMode="auto">
            <a:xfrm rot="19218221">
              <a:off x="1569368" y="2764904"/>
              <a:ext cx="5214938" cy="525463"/>
            </a:xfrm>
            <a:custGeom>
              <a:avLst/>
              <a:gdLst/>
              <a:ahLst/>
              <a:cxnLst>
                <a:cxn ang="0">
                  <a:pos x="66" y="342"/>
                </a:cxn>
                <a:cxn ang="0">
                  <a:pos x="66" y="522"/>
                </a:cxn>
                <a:cxn ang="0">
                  <a:pos x="972" y="522"/>
                </a:cxn>
                <a:cxn ang="0">
                  <a:pos x="1146" y="702"/>
                </a:cxn>
                <a:cxn ang="0">
                  <a:pos x="2586" y="702"/>
                </a:cxn>
                <a:cxn ang="0">
                  <a:pos x="2775" y="552"/>
                </a:cxn>
                <a:cxn ang="0">
                  <a:pos x="3645" y="522"/>
                </a:cxn>
                <a:cxn ang="0">
                  <a:pos x="4583" y="537"/>
                </a:cxn>
                <a:cxn ang="0">
                  <a:pos x="4746" y="702"/>
                </a:cxn>
                <a:cxn ang="0">
                  <a:pos x="8164" y="794"/>
                </a:cxn>
                <a:cxn ang="0">
                  <a:pos x="8164" y="71"/>
                </a:cxn>
                <a:cxn ang="0">
                  <a:pos x="4746" y="162"/>
                </a:cxn>
                <a:cxn ang="0">
                  <a:pos x="4553" y="304"/>
                </a:cxn>
                <a:cxn ang="0">
                  <a:pos x="3653" y="342"/>
                </a:cxn>
                <a:cxn ang="0">
                  <a:pos x="2790" y="327"/>
                </a:cxn>
                <a:cxn ang="0">
                  <a:pos x="2586" y="162"/>
                </a:cxn>
                <a:cxn ang="0">
                  <a:pos x="1146" y="162"/>
                </a:cxn>
                <a:cxn ang="0">
                  <a:pos x="972" y="342"/>
                </a:cxn>
                <a:cxn ang="0">
                  <a:pos x="66" y="342"/>
                </a:cxn>
              </a:cxnLst>
              <a:rect l="0" t="0" r="r" b="b"/>
              <a:pathLst>
                <a:path w="8214" h="828">
                  <a:moveTo>
                    <a:pt x="66" y="342"/>
                  </a:moveTo>
                  <a:cubicBezTo>
                    <a:pt x="0" y="409"/>
                    <a:pt x="18" y="475"/>
                    <a:pt x="66" y="522"/>
                  </a:cubicBezTo>
                  <a:cubicBezTo>
                    <a:pt x="570" y="544"/>
                    <a:pt x="792" y="492"/>
                    <a:pt x="972" y="522"/>
                  </a:cubicBezTo>
                  <a:cubicBezTo>
                    <a:pt x="1152" y="552"/>
                    <a:pt x="1047" y="628"/>
                    <a:pt x="1146" y="702"/>
                  </a:cubicBezTo>
                  <a:cubicBezTo>
                    <a:pt x="1415" y="732"/>
                    <a:pt x="2478" y="749"/>
                    <a:pt x="2586" y="702"/>
                  </a:cubicBezTo>
                  <a:cubicBezTo>
                    <a:pt x="2694" y="655"/>
                    <a:pt x="2692" y="614"/>
                    <a:pt x="2775" y="552"/>
                  </a:cubicBezTo>
                  <a:cubicBezTo>
                    <a:pt x="2951" y="517"/>
                    <a:pt x="3348" y="527"/>
                    <a:pt x="3645" y="522"/>
                  </a:cubicBezTo>
                  <a:cubicBezTo>
                    <a:pt x="3946" y="520"/>
                    <a:pt x="4400" y="507"/>
                    <a:pt x="4583" y="537"/>
                  </a:cubicBezTo>
                  <a:cubicBezTo>
                    <a:pt x="4639" y="562"/>
                    <a:pt x="4680" y="661"/>
                    <a:pt x="4746" y="702"/>
                  </a:cubicBezTo>
                  <a:cubicBezTo>
                    <a:pt x="5347" y="747"/>
                    <a:pt x="8117" y="828"/>
                    <a:pt x="8164" y="794"/>
                  </a:cubicBezTo>
                  <a:cubicBezTo>
                    <a:pt x="8211" y="760"/>
                    <a:pt x="8214" y="142"/>
                    <a:pt x="8164" y="71"/>
                  </a:cubicBezTo>
                  <a:cubicBezTo>
                    <a:pt x="8114" y="0"/>
                    <a:pt x="4833" y="119"/>
                    <a:pt x="4746" y="162"/>
                  </a:cubicBezTo>
                  <a:cubicBezTo>
                    <a:pt x="4659" y="205"/>
                    <a:pt x="4585" y="284"/>
                    <a:pt x="4553" y="304"/>
                  </a:cubicBezTo>
                  <a:cubicBezTo>
                    <a:pt x="4370" y="336"/>
                    <a:pt x="3947" y="338"/>
                    <a:pt x="3653" y="342"/>
                  </a:cubicBezTo>
                  <a:cubicBezTo>
                    <a:pt x="3359" y="346"/>
                    <a:pt x="2968" y="357"/>
                    <a:pt x="2790" y="327"/>
                  </a:cubicBezTo>
                  <a:cubicBezTo>
                    <a:pt x="2580" y="177"/>
                    <a:pt x="2738" y="207"/>
                    <a:pt x="2586" y="162"/>
                  </a:cubicBezTo>
                  <a:cubicBezTo>
                    <a:pt x="2434" y="117"/>
                    <a:pt x="1233" y="76"/>
                    <a:pt x="1146" y="162"/>
                  </a:cubicBezTo>
                  <a:cubicBezTo>
                    <a:pt x="1059" y="248"/>
                    <a:pt x="1152" y="312"/>
                    <a:pt x="972" y="342"/>
                  </a:cubicBezTo>
                  <a:cubicBezTo>
                    <a:pt x="792" y="372"/>
                    <a:pt x="413" y="349"/>
                    <a:pt x="66" y="342"/>
                  </a:cubicBezTo>
                  <a:close/>
                </a:path>
              </a:pathLst>
            </a:custGeom>
            <a:blipFill dpi="0" rotWithShape="1">
              <a:blip r:embed="rId2" cstate="print"/>
              <a:srcRect/>
              <a:tile tx="0" ty="0" sx="100000" sy="100000" flip="none" algn="tl"/>
            </a:blip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auto">
            <a:xfrm>
              <a:off x="3398168" y="1964804"/>
              <a:ext cx="1828800" cy="182880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 flipH="1">
              <a:off x="4087143" y="1225029"/>
              <a:ext cx="477838" cy="477838"/>
              <a:chOff x="2241" y="6278"/>
              <a:chExt cx="1800" cy="1800"/>
            </a:xfrm>
          </p:grpSpPr>
          <p:sp>
            <p:nvSpPr>
              <p:cNvPr id="8" name="Freeform 6"/>
              <p:cNvSpPr>
                <a:spLocks/>
              </p:cNvSpPr>
              <p:nvPr/>
            </p:nvSpPr>
            <p:spPr bwMode="auto">
              <a:xfrm rot="10800000">
                <a:off x="3140" y="6998"/>
                <a:ext cx="901" cy="108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60" y="540"/>
                  </a:cxn>
                  <a:cxn ang="0">
                    <a:pos x="720" y="1080"/>
                  </a:cxn>
                  <a:cxn ang="0">
                    <a:pos x="901" y="901"/>
                  </a:cxn>
                </a:cxnLst>
                <a:rect l="0" t="0" r="r" b="b"/>
                <a:pathLst>
                  <a:path w="901" h="1080">
                    <a:moveTo>
                      <a:pt x="0" y="0"/>
                    </a:moveTo>
                    <a:lnTo>
                      <a:pt x="360" y="540"/>
                    </a:lnTo>
                    <a:lnTo>
                      <a:pt x="720" y="1080"/>
                    </a:lnTo>
                    <a:lnTo>
                      <a:pt x="901" y="901"/>
                    </a:lnTo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9" name="Freeform 7"/>
              <p:cNvSpPr>
                <a:spLocks/>
              </p:cNvSpPr>
              <p:nvPr/>
            </p:nvSpPr>
            <p:spPr bwMode="auto">
              <a:xfrm rot="5400000">
                <a:off x="3050" y="6189"/>
                <a:ext cx="901" cy="108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60" y="540"/>
                  </a:cxn>
                  <a:cxn ang="0">
                    <a:pos x="720" y="1080"/>
                  </a:cxn>
                  <a:cxn ang="0">
                    <a:pos x="901" y="901"/>
                  </a:cxn>
                </a:cxnLst>
                <a:rect l="0" t="0" r="r" b="b"/>
                <a:pathLst>
                  <a:path w="901" h="1080">
                    <a:moveTo>
                      <a:pt x="0" y="0"/>
                    </a:moveTo>
                    <a:lnTo>
                      <a:pt x="360" y="540"/>
                    </a:lnTo>
                    <a:lnTo>
                      <a:pt x="720" y="1080"/>
                    </a:lnTo>
                    <a:lnTo>
                      <a:pt x="901" y="901"/>
                    </a:lnTo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0" name="Freeform 8"/>
              <p:cNvSpPr>
                <a:spLocks/>
              </p:cNvSpPr>
              <p:nvPr/>
            </p:nvSpPr>
            <p:spPr bwMode="auto">
              <a:xfrm>
                <a:off x="2241" y="6278"/>
                <a:ext cx="901" cy="108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60" y="540"/>
                  </a:cxn>
                  <a:cxn ang="0">
                    <a:pos x="720" y="1080"/>
                  </a:cxn>
                  <a:cxn ang="0">
                    <a:pos x="901" y="901"/>
                  </a:cxn>
                </a:cxnLst>
                <a:rect l="0" t="0" r="r" b="b"/>
                <a:pathLst>
                  <a:path w="901" h="1080">
                    <a:moveTo>
                      <a:pt x="0" y="0"/>
                    </a:moveTo>
                    <a:lnTo>
                      <a:pt x="360" y="540"/>
                    </a:lnTo>
                    <a:lnTo>
                      <a:pt x="720" y="1080"/>
                    </a:lnTo>
                    <a:lnTo>
                      <a:pt x="901" y="901"/>
                    </a:lnTo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11" name="Freeform 9"/>
              <p:cNvSpPr>
                <a:spLocks/>
              </p:cNvSpPr>
              <p:nvPr/>
            </p:nvSpPr>
            <p:spPr bwMode="auto">
              <a:xfrm rot="16200000">
                <a:off x="2330" y="7088"/>
                <a:ext cx="901" cy="108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60" y="540"/>
                  </a:cxn>
                  <a:cxn ang="0">
                    <a:pos x="720" y="1080"/>
                  </a:cxn>
                  <a:cxn ang="0">
                    <a:pos x="901" y="901"/>
                  </a:cxn>
                </a:cxnLst>
                <a:rect l="0" t="0" r="r" b="b"/>
                <a:pathLst>
                  <a:path w="901" h="1080">
                    <a:moveTo>
                      <a:pt x="0" y="0"/>
                    </a:moveTo>
                    <a:lnTo>
                      <a:pt x="360" y="540"/>
                    </a:lnTo>
                    <a:lnTo>
                      <a:pt x="720" y="1080"/>
                    </a:lnTo>
                    <a:lnTo>
                      <a:pt x="901" y="901"/>
                    </a:lnTo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  <p:sp>
          <p:nvSpPr>
            <p:cNvPr id="12" name="Freeform 10"/>
            <p:cNvSpPr>
              <a:spLocks/>
            </p:cNvSpPr>
            <p:nvPr/>
          </p:nvSpPr>
          <p:spPr bwMode="auto">
            <a:xfrm rot="10800000">
              <a:off x="4325268" y="1415529"/>
              <a:ext cx="239713" cy="2873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050B87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auto">
            <a:xfrm rot="5400000">
              <a:off x="4301455" y="1201217"/>
              <a:ext cx="239713" cy="2873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050B87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auto">
            <a:xfrm>
              <a:off x="4087143" y="1225029"/>
              <a:ext cx="239713" cy="2857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050B87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auto">
            <a:xfrm rot="16200000">
              <a:off x="4110955" y="1439342"/>
              <a:ext cx="239713" cy="2873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050B87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grpSp>
          <p:nvGrpSpPr>
            <p:cNvPr id="16" name="Group 14"/>
            <p:cNvGrpSpPr>
              <a:grpSpLocks/>
            </p:cNvGrpSpPr>
            <p:nvPr/>
          </p:nvGrpSpPr>
          <p:grpSpPr bwMode="auto">
            <a:xfrm>
              <a:off x="4253831" y="1050404"/>
              <a:ext cx="144462" cy="763588"/>
              <a:chOff x="5567" y="6340"/>
              <a:chExt cx="547" cy="2880"/>
            </a:xfrm>
          </p:grpSpPr>
          <p:grpSp>
            <p:nvGrpSpPr>
              <p:cNvPr id="17" name="Group 15"/>
              <p:cNvGrpSpPr>
                <a:grpSpLocks/>
              </p:cNvGrpSpPr>
              <p:nvPr/>
            </p:nvGrpSpPr>
            <p:grpSpPr bwMode="auto">
              <a:xfrm>
                <a:off x="5567" y="6340"/>
                <a:ext cx="547" cy="1440"/>
                <a:chOff x="2233" y="5557"/>
                <a:chExt cx="1094" cy="2881"/>
              </a:xfrm>
            </p:grpSpPr>
            <p:sp>
              <p:nvSpPr>
                <p:cNvPr id="21" name="Freeform 16"/>
                <p:cNvSpPr>
                  <a:spLocks/>
                </p:cNvSpPr>
                <p:nvPr/>
              </p:nvSpPr>
              <p:spPr bwMode="auto">
                <a:xfrm>
                  <a:off x="2781" y="5559"/>
                  <a:ext cx="546" cy="287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546" y="2334"/>
                    </a:cxn>
                    <a:cxn ang="0">
                      <a:pos x="1" y="287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46" h="2879">
                      <a:moveTo>
                        <a:pt x="0" y="0"/>
                      </a:moveTo>
                      <a:lnTo>
                        <a:pt x="546" y="2334"/>
                      </a:lnTo>
                      <a:lnTo>
                        <a:pt x="1" y="287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50B87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/>
                </a:p>
              </p:txBody>
            </p:sp>
            <p:sp>
              <p:nvSpPr>
                <p:cNvPr id="22" name="Freeform 17"/>
                <p:cNvSpPr>
                  <a:spLocks/>
                </p:cNvSpPr>
                <p:nvPr/>
              </p:nvSpPr>
              <p:spPr bwMode="auto">
                <a:xfrm>
                  <a:off x="2233" y="5557"/>
                  <a:ext cx="550" cy="2879"/>
                </a:xfrm>
                <a:custGeom>
                  <a:avLst/>
                  <a:gdLst/>
                  <a:ahLst/>
                  <a:cxnLst>
                    <a:cxn ang="0">
                      <a:pos x="550" y="0"/>
                    </a:cxn>
                    <a:cxn ang="0">
                      <a:pos x="0" y="2350"/>
                    </a:cxn>
                    <a:cxn ang="0">
                      <a:pos x="548" y="2879"/>
                    </a:cxn>
                    <a:cxn ang="0">
                      <a:pos x="550" y="0"/>
                    </a:cxn>
                  </a:cxnLst>
                  <a:rect l="0" t="0" r="r" b="b"/>
                  <a:pathLst>
                    <a:path w="550" h="2879">
                      <a:moveTo>
                        <a:pt x="550" y="0"/>
                      </a:moveTo>
                      <a:lnTo>
                        <a:pt x="0" y="2350"/>
                      </a:lnTo>
                      <a:lnTo>
                        <a:pt x="548" y="2879"/>
                      </a:lnTo>
                      <a:lnTo>
                        <a:pt x="550" y="0"/>
                      </a:lnTo>
                      <a:close/>
                    </a:path>
                  </a:pathLst>
                </a:custGeom>
                <a:solidFill>
                  <a:srgbClr val="050B87"/>
                </a:solidFill>
                <a:ln w="9525">
                  <a:solidFill>
                    <a:srgbClr val="050B87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/>
                </a:p>
              </p:txBody>
            </p:sp>
          </p:grpSp>
          <p:grpSp>
            <p:nvGrpSpPr>
              <p:cNvPr id="18" name="Group 18"/>
              <p:cNvGrpSpPr>
                <a:grpSpLocks/>
              </p:cNvGrpSpPr>
              <p:nvPr/>
            </p:nvGrpSpPr>
            <p:grpSpPr bwMode="auto">
              <a:xfrm rot="10800000">
                <a:off x="5567" y="7780"/>
                <a:ext cx="547" cy="1440"/>
                <a:chOff x="2233" y="5557"/>
                <a:chExt cx="1094" cy="2881"/>
              </a:xfrm>
            </p:grpSpPr>
            <p:sp>
              <p:nvSpPr>
                <p:cNvPr id="19" name="Freeform 19"/>
                <p:cNvSpPr>
                  <a:spLocks/>
                </p:cNvSpPr>
                <p:nvPr/>
              </p:nvSpPr>
              <p:spPr bwMode="auto">
                <a:xfrm>
                  <a:off x="2781" y="5559"/>
                  <a:ext cx="546" cy="287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546" y="2334"/>
                    </a:cxn>
                    <a:cxn ang="0">
                      <a:pos x="1" y="287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46" h="2879">
                      <a:moveTo>
                        <a:pt x="0" y="0"/>
                      </a:moveTo>
                      <a:lnTo>
                        <a:pt x="546" y="2334"/>
                      </a:lnTo>
                      <a:lnTo>
                        <a:pt x="1" y="287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50B87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/>
                </a:p>
              </p:txBody>
            </p:sp>
            <p:sp>
              <p:nvSpPr>
                <p:cNvPr id="20" name="Freeform 20"/>
                <p:cNvSpPr>
                  <a:spLocks/>
                </p:cNvSpPr>
                <p:nvPr/>
              </p:nvSpPr>
              <p:spPr bwMode="auto">
                <a:xfrm>
                  <a:off x="2233" y="5557"/>
                  <a:ext cx="550" cy="2879"/>
                </a:xfrm>
                <a:custGeom>
                  <a:avLst/>
                  <a:gdLst/>
                  <a:ahLst/>
                  <a:cxnLst>
                    <a:cxn ang="0">
                      <a:pos x="550" y="0"/>
                    </a:cxn>
                    <a:cxn ang="0">
                      <a:pos x="0" y="2350"/>
                    </a:cxn>
                    <a:cxn ang="0">
                      <a:pos x="548" y="2879"/>
                    </a:cxn>
                    <a:cxn ang="0">
                      <a:pos x="550" y="0"/>
                    </a:cxn>
                  </a:cxnLst>
                  <a:rect l="0" t="0" r="r" b="b"/>
                  <a:pathLst>
                    <a:path w="550" h="2879">
                      <a:moveTo>
                        <a:pt x="550" y="0"/>
                      </a:moveTo>
                      <a:lnTo>
                        <a:pt x="0" y="2350"/>
                      </a:lnTo>
                      <a:lnTo>
                        <a:pt x="548" y="2879"/>
                      </a:lnTo>
                      <a:lnTo>
                        <a:pt x="550" y="0"/>
                      </a:lnTo>
                      <a:close/>
                    </a:path>
                  </a:pathLst>
                </a:custGeom>
                <a:solidFill>
                  <a:srgbClr val="050B87"/>
                </a:solidFill>
                <a:ln w="9525">
                  <a:solidFill>
                    <a:srgbClr val="050B87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/>
                </a:p>
              </p:txBody>
            </p:sp>
          </p:grpSp>
        </p:grpSp>
        <p:grpSp>
          <p:nvGrpSpPr>
            <p:cNvPr id="23" name="Group 21"/>
            <p:cNvGrpSpPr>
              <a:grpSpLocks/>
            </p:cNvGrpSpPr>
            <p:nvPr/>
          </p:nvGrpSpPr>
          <p:grpSpPr bwMode="auto">
            <a:xfrm rot="16200000">
              <a:off x="4253830" y="1058342"/>
              <a:ext cx="144463" cy="763588"/>
              <a:chOff x="5567" y="6340"/>
              <a:chExt cx="547" cy="2880"/>
            </a:xfrm>
          </p:grpSpPr>
          <p:grpSp>
            <p:nvGrpSpPr>
              <p:cNvPr id="24" name="Group 22"/>
              <p:cNvGrpSpPr>
                <a:grpSpLocks/>
              </p:cNvGrpSpPr>
              <p:nvPr/>
            </p:nvGrpSpPr>
            <p:grpSpPr bwMode="auto">
              <a:xfrm>
                <a:off x="5567" y="6340"/>
                <a:ext cx="547" cy="1440"/>
                <a:chOff x="2233" y="5557"/>
                <a:chExt cx="1094" cy="2881"/>
              </a:xfrm>
            </p:grpSpPr>
            <p:sp>
              <p:nvSpPr>
                <p:cNvPr id="28" name="Freeform 23"/>
                <p:cNvSpPr>
                  <a:spLocks/>
                </p:cNvSpPr>
                <p:nvPr/>
              </p:nvSpPr>
              <p:spPr bwMode="auto">
                <a:xfrm>
                  <a:off x="2781" y="5559"/>
                  <a:ext cx="546" cy="287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546" y="2334"/>
                    </a:cxn>
                    <a:cxn ang="0">
                      <a:pos x="1" y="287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46" h="2879">
                      <a:moveTo>
                        <a:pt x="0" y="0"/>
                      </a:moveTo>
                      <a:lnTo>
                        <a:pt x="546" y="2334"/>
                      </a:lnTo>
                      <a:lnTo>
                        <a:pt x="1" y="287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50B87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/>
                </a:p>
              </p:txBody>
            </p:sp>
            <p:sp>
              <p:nvSpPr>
                <p:cNvPr id="29" name="Freeform 24"/>
                <p:cNvSpPr>
                  <a:spLocks/>
                </p:cNvSpPr>
                <p:nvPr/>
              </p:nvSpPr>
              <p:spPr bwMode="auto">
                <a:xfrm>
                  <a:off x="2233" y="5557"/>
                  <a:ext cx="550" cy="2879"/>
                </a:xfrm>
                <a:custGeom>
                  <a:avLst/>
                  <a:gdLst/>
                  <a:ahLst/>
                  <a:cxnLst>
                    <a:cxn ang="0">
                      <a:pos x="550" y="0"/>
                    </a:cxn>
                    <a:cxn ang="0">
                      <a:pos x="0" y="2350"/>
                    </a:cxn>
                    <a:cxn ang="0">
                      <a:pos x="548" y="2879"/>
                    </a:cxn>
                    <a:cxn ang="0">
                      <a:pos x="550" y="0"/>
                    </a:cxn>
                  </a:cxnLst>
                  <a:rect l="0" t="0" r="r" b="b"/>
                  <a:pathLst>
                    <a:path w="550" h="2879">
                      <a:moveTo>
                        <a:pt x="550" y="0"/>
                      </a:moveTo>
                      <a:lnTo>
                        <a:pt x="0" y="2350"/>
                      </a:lnTo>
                      <a:lnTo>
                        <a:pt x="548" y="2879"/>
                      </a:lnTo>
                      <a:lnTo>
                        <a:pt x="550" y="0"/>
                      </a:lnTo>
                      <a:close/>
                    </a:path>
                  </a:pathLst>
                </a:custGeom>
                <a:solidFill>
                  <a:srgbClr val="050B87"/>
                </a:solidFill>
                <a:ln w="9525">
                  <a:solidFill>
                    <a:srgbClr val="050B87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/>
                </a:p>
              </p:txBody>
            </p:sp>
          </p:grpSp>
          <p:grpSp>
            <p:nvGrpSpPr>
              <p:cNvPr id="25" name="Group 25"/>
              <p:cNvGrpSpPr>
                <a:grpSpLocks/>
              </p:cNvGrpSpPr>
              <p:nvPr/>
            </p:nvGrpSpPr>
            <p:grpSpPr bwMode="auto">
              <a:xfrm rot="10800000">
                <a:off x="5567" y="7780"/>
                <a:ext cx="547" cy="1440"/>
                <a:chOff x="2233" y="5557"/>
                <a:chExt cx="1094" cy="2881"/>
              </a:xfrm>
            </p:grpSpPr>
            <p:sp>
              <p:nvSpPr>
                <p:cNvPr id="26" name="Freeform 26"/>
                <p:cNvSpPr>
                  <a:spLocks/>
                </p:cNvSpPr>
                <p:nvPr/>
              </p:nvSpPr>
              <p:spPr bwMode="auto">
                <a:xfrm>
                  <a:off x="2781" y="5559"/>
                  <a:ext cx="546" cy="287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546" y="2334"/>
                    </a:cxn>
                    <a:cxn ang="0">
                      <a:pos x="1" y="287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46" h="2879">
                      <a:moveTo>
                        <a:pt x="0" y="0"/>
                      </a:moveTo>
                      <a:lnTo>
                        <a:pt x="546" y="2334"/>
                      </a:lnTo>
                      <a:lnTo>
                        <a:pt x="1" y="287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50B87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/>
                </a:p>
              </p:txBody>
            </p:sp>
            <p:sp>
              <p:nvSpPr>
                <p:cNvPr id="27" name="Freeform 27"/>
                <p:cNvSpPr>
                  <a:spLocks/>
                </p:cNvSpPr>
                <p:nvPr/>
              </p:nvSpPr>
              <p:spPr bwMode="auto">
                <a:xfrm>
                  <a:off x="2233" y="5557"/>
                  <a:ext cx="550" cy="2879"/>
                </a:xfrm>
                <a:custGeom>
                  <a:avLst/>
                  <a:gdLst/>
                  <a:ahLst/>
                  <a:cxnLst>
                    <a:cxn ang="0">
                      <a:pos x="550" y="0"/>
                    </a:cxn>
                    <a:cxn ang="0">
                      <a:pos x="0" y="2350"/>
                    </a:cxn>
                    <a:cxn ang="0">
                      <a:pos x="548" y="2879"/>
                    </a:cxn>
                    <a:cxn ang="0">
                      <a:pos x="550" y="0"/>
                    </a:cxn>
                  </a:cxnLst>
                  <a:rect l="0" t="0" r="r" b="b"/>
                  <a:pathLst>
                    <a:path w="550" h="2879">
                      <a:moveTo>
                        <a:pt x="550" y="0"/>
                      </a:moveTo>
                      <a:lnTo>
                        <a:pt x="0" y="2350"/>
                      </a:lnTo>
                      <a:lnTo>
                        <a:pt x="548" y="2879"/>
                      </a:lnTo>
                      <a:lnTo>
                        <a:pt x="550" y="0"/>
                      </a:lnTo>
                      <a:close/>
                    </a:path>
                  </a:pathLst>
                </a:custGeom>
                <a:solidFill>
                  <a:srgbClr val="050B87"/>
                </a:solidFill>
                <a:ln w="9525">
                  <a:solidFill>
                    <a:srgbClr val="050B87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/>
                </a:p>
              </p:txBody>
            </p:sp>
          </p:grpSp>
        </p:grpSp>
        <p:sp>
          <p:nvSpPr>
            <p:cNvPr id="33" name="Text Box 31"/>
            <p:cNvSpPr txBox="1">
              <a:spLocks noChangeArrowheads="1"/>
            </p:cNvSpPr>
            <p:nvPr/>
          </p:nvSpPr>
          <p:spPr bwMode="auto">
            <a:xfrm>
              <a:off x="2483768" y="4293096"/>
              <a:ext cx="4114800" cy="1028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s-ES" sz="6000" b="1" i="0" u="none" strike="noStrike" cap="none" normalizeH="0" baseline="0" dirty="0" smtClean="0">
                  <a:ln>
                    <a:noFill/>
                  </a:ln>
                  <a:solidFill>
                    <a:srgbClr val="050B87"/>
                  </a:solidFill>
                  <a:effectLst/>
                  <a:latin typeface="Script MT Bold" pitchFamily="66" charset="0"/>
                  <a:cs typeface="Arial" pitchFamily="34" charset="0"/>
                </a:rPr>
                <a:t>La </a:t>
              </a:r>
              <a:r>
                <a:rPr kumimoji="0" lang="es-ES" sz="6000" b="1" i="0" u="none" strike="noStrike" cap="none" normalizeH="0" baseline="0" dirty="0" err="1" smtClean="0">
                  <a:ln>
                    <a:noFill/>
                  </a:ln>
                  <a:solidFill>
                    <a:srgbClr val="050B87"/>
                  </a:solidFill>
                  <a:effectLst/>
                  <a:latin typeface="Script MT Bold" pitchFamily="66" charset="0"/>
                  <a:cs typeface="Arial" pitchFamily="34" charset="0"/>
                </a:rPr>
                <a:t>Espaílla</a:t>
              </a:r>
              <a:endPara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Text Box 32"/>
            <p:cNvSpPr txBox="1">
              <a:spLocks noChangeArrowheads="1"/>
            </p:cNvSpPr>
            <p:nvPr/>
          </p:nvSpPr>
          <p:spPr bwMode="auto">
            <a:xfrm>
              <a:off x="3599892" y="5229200"/>
              <a:ext cx="1859632" cy="1028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s-ES" sz="4000" b="1" i="0" u="none" strike="noStrike" cap="none" normalizeH="0" baseline="0" dirty="0" smtClean="0">
                  <a:ln>
                    <a:noFill/>
                  </a:ln>
                  <a:solidFill>
                    <a:srgbClr val="050B87"/>
                  </a:solidFill>
                  <a:effectLst/>
                  <a:latin typeface="Script MT Bold" pitchFamily="66" charset="0"/>
                  <a:cs typeface="Arial" pitchFamily="34" charset="0"/>
                </a:rPr>
                <a:t>El Palo</a:t>
              </a:r>
              <a:endParaRPr kumimoji="0" lang="es-E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35" name="34 Imagen" descr="C:\Users\felipe\Desktop\horus.png"/>
            <p:cNvPicPr/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flipH="1">
              <a:off x="3525128" y="2215090"/>
              <a:ext cx="1507525" cy="12727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6" name="Text Box 30"/>
            <p:cNvSpPr txBox="1">
              <a:spLocks noChangeArrowheads="1"/>
            </p:cNvSpPr>
            <p:nvPr/>
          </p:nvSpPr>
          <p:spPr bwMode="auto">
            <a:xfrm>
              <a:off x="3635896" y="3753036"/>
              <a:ext cx="1587621" cy="1257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s-ES" sz="4400" b="1" i="0" u="none" strike="noStrike" cap="none" normalizeH="0" baseline="0" dirty="0" smtClean="0">
                  <a:ln>
                    <a:noFill/>
                  </a:ln>
                  <a:solidFill>
                    <a:srgbClr val="050B87"/>
                  </a:solidFill>
                  <a:effectLst/>
                  <a:latin typeface="Script MT Bold" pitchFamily="66" charset="0"/>
                  <a:cs typeface="Arial" pitchFamily="34" charset="0"/>
                </a:rPr>
                <a:t> C. D.</a:t>
              </a:r>
              <a:endParaRPr kumimoji="0" lang="es-ES" sz="10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11</Words>
  <Application>Microsoft Office PowerPoint</Application>
  <PresentationFormat>Presentación en pantalla (4:3)</PresentationFormat>
  <Paragraphs>5</Paragraphs>
  <Slides>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Diapositiva 1</vt:lpstr>
      <vt:lpstr>Diapositiva 2</vt:lpstr>
      <vt:lpstr>Diapositiva 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felipe</dc:creator>
  <cp:lastModifiedBy>felipe</cp:lastModifiedBy>
  <cp:revision>24</cp:revision>
  <dcterms:created xsi:type="dcterms:W3CDTF">2014-06-20T15:21:27Z</dcterms:created>
  <dcterms:modified xsi:type="dcterms:W3CDTF">2015-05-11T16:30:51Z</dcterms:modified>
</cp:coreProperties>
</file>