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0440988" cy="7921625"/>
  <p:notesSz cx="6858000" cy="9144000"/>
  <p:defaultTextStyle>
    <a:defPPr>
      <a:defRPr lang="es-ES"/>
    </a:defPPr>
    <a:lvl1pPr marL="0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4637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9274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73911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8548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23185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47822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72459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97096" algn="l" defTabSz="1049274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D7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1620" y="-90"/>
      </p:cViewPr>
      <p:guideLst>
        <p:guide orient="horz" pos="2495"/>
        <p:guide pos="3289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7" d="100"/>
          <a:sy n="87" d="100"/>
        </p:scale>
        <p:origin x="-3738" y="-72"/>
      </p:cViewPr>
      <p:guideLst>
        <p:guide orient="horz" pos="2880"/>
        <p:guide pos="2160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86F7B2-9CED-493F-A3C2-065786874DF3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69988" y="685800"/>
            <a:ext cx="45180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70F55-C842-4B70-9F27-5868C3110E2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24637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49274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73911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98548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23185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147822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72459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97096" algn="l" defTabSz="104927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83074" y="2460839"/>
            <a:ext cx="8874840" cy="169801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66148" y="4488921"/>
            <a:ext cx="7308692" cy="202441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46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9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739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8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2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4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724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970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569716" y="317233"/>
            <a:ext cx="2349222" cy="675905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22050" y="317233"/>
            <a:ext cx="6873650" cy="675905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4766" y="5090378"/>
            <a:ext cx="8874840" cy="1573323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24766" y="3357523"/>
            <a:ext cx="8874840" cy="1732855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463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92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7391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85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2318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478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724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970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22050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307502" y="1848380"/>
            <a:ext cx="4611436" cy="522790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2049" y="1773198"/>
            <a:ext cx="4613250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49" y="2512182"/>
            <a:ext cx="4613250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303877" y="1773198"/>
            <a:ext cx="4615062" cy="738984"/>
          </a:xfrm>
        </p:spPr>
        <p:txBody>
          <a:bodyPr anchor="b"/>
          <a:lstStyle>
            <a:lvl1pPr marL="0" indent="0">
              <a:buNone/>
              <a:defRPr sz="2800" b="1"/>
            </a:lvl1pPr>
            <a:lvl2pPr marL="524637" indent="0">
              <a:buNone/>
              <a:defRPr sz="2300" b="1"/>
            </a:lvl2pPr>
            <a:lvl3pPr marL="1049274" indent="0">
              <a:buNone/>
              <a:defRPr sz="2100" b="1"/>
            </a:lvl3pPr>
            <a:lvl4pPr marL="1573911" indent="0">
              <a:buNone/>
              <a:defRPr sz="1800" b="1"/>
            </a:lvl4pPr>
            <a:lvl5pPr marL="2098548" indent="0">
              <a:buNone/>
              <a:defRPr sz="1800" b="1"/>
            </a:lvl5pPr>
            <a:lvl6pPr marL="2623185" indent="0">
              <a:buNone/>
              <a:defRPr sz="1800" b="1"/>
            </a:lvl6pPr>
            <a:lvl7pPr marL="3147822" indent="0">
              <a:buNone/>
              <a:defRPr sz="1800" b="1"/>
            </a:lvl7pPr>
            <a:lvl8pPr marL="3672459" indent="0">
              <a:buNone/>
              <a:defRPr sz="1800" b="1"/>
            </a:lvl8pPr>
            <a:lvl9pPr marL="4197096" indent="0">
              <a:buNone/>
              <a:defRPr sz="18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303877" y="2512182"/>
            <a:ext cx="4615062" cy="4564104"/>
          </a:xfrm>
        </p:spPr>
        <p:txBody>
          <a:bodyPr/>
          <a:lstStyle>
            <a:lvl1pPr>
              <a:defRPr sz="28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22050" y="315398"/>
            <a:ext cx="3435013" cy="134227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82136" y="315399"/>
            <a:ext cx="5836802" cy="6760887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8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22050" y="1657674"/>
            <a:ext cx="3435013" cy="5418612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46507" y="5545137"/>
            <a:ext cx="6264593" cy="65463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46507" y="707812"/>
            <a:ext cx="6264593" cy="4752975"/>
          </a:xfrm>
        </p:spPr>
        <p:txBody>
          <a:bodyPr/>
          <a:lstStyle>
            <a:lvl1pPr marL="0" indent="0">
              <a:buNone/>
              <a:defRPr sz="3700"/>
            </a:lvl1pPr>
            <a:lvl2pPr marL="524637" indent="0">
              <a:buNone/>
              <a:defRPr sz="3200"/>
            </a:lvl2pPr>
            <a:lvl3pPr marL="1049274" indent="0">
              <a:buNone/>
              <a:defRPr sz="2800"/>
            </a:lvl3pPr>
            <a:lvl4pPr marL="1573911" indent="0">
              <a:buNone/>
              <a:defRPr sz="2300"/>
            </a:lvl4pPr>
            <a:lvl5pPr marL="2098548" indent="0">
              <a:buNone/>
              <a:defRPr sz="2300"/>
            </a:lvl5pPr>
            <a:lvl6pPr marL="2623185" indent="0">
              <a:buNone/>
              <a:defRPr sz="2300"/>
            </a:lvl6pPr>
            <a:lvl7pPr marL="3147822" indent="0">
              <a:buNone/>
              <a:defRPr sz="2300"/>
            </a:lvl7pPr>
            <a:lvl8pPr marL="3672459" indent="0">
              <a:buNone/>
              <a:defRPr sz="2300"/>
            </a:lvl8pPr>
            <a:lvl9pPr marL="4197096" indent="0">
              <a:buNone/>
              <a:defRPr sz="23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46507" y="6199772"/>
            <a:ext cx="6264593" cy="929690"/>
          </a:xfrm>
        </p:spPr>
        <p:txBody>
          <a:bodyPr/>
          <a:lstStyle>
            <a:lvl1pPr marL="0" indent="0">
              <a:buNone/>
              <a:defRPr sz="1600"/>
            </a:lvl1pPr>
            <a:lvl2pPr marL="524637" indent="0">
              <a:buNone/>
              <a:defRPr sz="1400"/>
            </a:lvl2pPr>
            <a:lvl3pPr marL="1049274" indent="0">
              <a:buNone/>
              <a:defRPr sz="1100"/>
            </a:lvl3pPr>
            <a:lvl4pPr marL="1573911" indent="0">
              <a:buNone/>
              <a:defRPr sz="1000"/>
            </a:lvl4pPr>
            <a:lvl5pPr marL="2098548" indent="0">
              <a:buNone/>
              <a:defRPr sz="1000"/>
            </a:lvl5pPr>
            <a:lvl6pPr marL="2623185" indent="0">
              <a:buNone/>
              <a:defRPr sz="1000"/>
            </a:lvl6pPr>
            <a:lvl7pPr marL="3147822" indent="0">
              <a:buNone/>
              <a:defRPr sz="1000"/>
            </a:lvl7pPr>
            <a:lvl8pPr marL="3672459" indent="0">
              <a:buNone/>
              <a:defRPr sz="1000"/>
            </a:lvl8pPr>
            <a:lvl9pPr marL="4197096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DDEBCF"/>
            </a:gs>
            <a:gs pos="50000">
              <a:srgbClr val="9CB86E"/>
            </a:gs>
            <a:gs pos="100000">
              <a:srgbClr val="156B13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22050" y="317232"/>
            <a:ext cx="9396889" cy="1320271"/>
          </a:xfrm>
          <a:prstGeom prst="rect">
            <a:avLst/>
          </a:prstGeom>
        </p:spPr>
        <p:txBody>
          <a:bodyPr vert="horz" lIns="104927" tIns="52464" rIns="104927" bIns="52464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22050" y="1848380"/>
            <a:ext cx="9396889" cy="5227906"/>
          </a:xfrm>
          <a:prstGeom prst="rect">
            <a:avLst/>
          </a:prstGeom>
        </p:spPr>
        <p:txBody>
          <a:bodyPr vert="horz" lIns="104927" tIns="52464" rIns="104927" bIns="52464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22049" y="7342173"/>
            <a:ext cx="2436231" cy="421753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82840-7AE7-4B52-92ED-C6E28E7AAAA9}" type="datetimeFigureOut">
              <a:rPr lang="es-ES" smtClean="0"/>
              <a:pPr/>
              <a:t>30/04/2015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67338" y="7342173"/>
            <a:ext cx="3306313" cy="421753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482708" y="7342173"/>
            <a:ext cx="2436231" cy="421753"/>
          </a:xfrm>
          <a:prstGeom prst="rect">
            <a:avLst/>
          </a:prstGeom>
        </p:spPr>
        <p:txBody>
          <a:bodyPr vert="horz" lIns="104927" tIns="52464" rIns="104927" bIns="52464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F860F-CC1B-44F0-B902-37A1CD89D13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9274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3478" indent="-393478" algn="l" defTabSz="1049274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52535" indent="-327898" algn="l" defTabSz="104927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11593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836230" indent="-262319" algn="l" defTabSz="1049274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60867" indent="-262319" algn="l" defTabSz="1049274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85504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410141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34778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59415" indent="-262319" algn="l" defTabSz="1049274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4637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9274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73911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8548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23185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7822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72459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97096" algn="l" defTabSz="1049274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 descr="http://www.bandetex.com/resources/archivosbd/productos_galeria/f46adca5afd1b6742de825274d7113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7644" y="-14972238"/>
            <a:ext cx="8208384" cy="5575084"/>
          </a:xfrm>
          <a:prstGeom prst="rect">
            <a:avLst/>
          </a:prstGeom>
          <a:noFill/>
        </p:spPr>
      </p:pic>
      <p:pic>
        <p:nvPicPr>
          <p:cNvPr id="16390" name="Picture 6" descr="http://www.bandetex.com/resources/archivosbd/productos_galeria/f46adca5afd1b6742de825274d711309.jpg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1"/>
            <a:ext cx="10440000" cy="7920000"/>
          </a:xfrm>
          <a:prstGeom prst="rect">
            <a:avLst/>
          </a:prstGeom>
          <a:noFill/>
        </p:spPr>
      </p:pic>
      <p:pic>
        <p:nvPicPr>
          <p:cNvPr id="7" name="Picture 4" descr="http://i56.tinypic.com/1zwcl7p.pn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860" y="2047767"/>
            <a:ext cx="2548871" cy="3890412"/>
          </a:xfrm>
          <a:prstGeom prst="rect">
            <a:avLst/>
          </a:prstGeom>
          <a:noFill/>
        </p:spPr>
      </p:pic>
      <p:grpSp>
        <p:nvGrpSpPr>
          <p:cNvPr id="8" name="7 Grupo"/>
          <p:cNvGrpSpPr/>
          <p:nvPr/>
        </p:nvGrpSpPr>
        <p:grpSpPr>
          <a:xfrm>
            <a:off x="6084590" y="2412640"/>
            <a:ext cx="4497780" cy="2245750"/>
            <a:chOff x="1569368" y="1050404"/>
            <a:chExt cx="5557838" cy="2743200"/>
          </a:xfrm>
        </p:grpSpPr>
        <p:sp>
          <p:nvSpPr>
            <p:cNvPr id="9" name="Freeform 2" descr="Roble"/>
            <p:cNvSpPr>
              <a:spLocks/>
            </p:cNvSpPr>
            <p:nvPr/>
          </p:nvSpPr>
          <p:spPr bwMode="auto">
            <a:xfrm rot="13161396">
              <a:off x="1912268" y="2764904"/>
              <a:ext cx="5214938" cy="525463"/>
            </a:xfrm>
            <a:custGeom>
              <a:avLst/>
              <a:gdLst/>
              <a:ahLst/>
              <a:cxnLst>
                <a:cxn ang="0">
                  <a:pos x="66" y="342"/>
                </a:cxn>
                <a:cxn ang="0">
                  <a:pos x="66" y="522"/>
                </a:cxn>
                <a:cxn ang="0">
                  <a:pos x="972" y="522"/>
                </a:cxn>
                <a:cxn ang="0">
                  <a:pos x="1146" y="702"/>
                </a:cxn>
                <a:cxn ang="0">
                  <a:pos x="2586" y="702"/>
                </a:cxn>
                <a:cxn ang="0">
                  <a:pos x="2775" y="552"/>
                </a:cxn>
                <a:cxn ang="0">
                  <a:pos x="3645" y="522"/>
                </a:cxn>
                <a:cxn ang="0">
                  <a:pos x="4583" y="537"/>
                </a:cxn>
                <a:cxn ang="0">
                  <a:pos x="4746" y="702"/>
                </a:cxn>
                <a:cxn ang="0">
                  <a:pos x="8164" y="794"/>
                </a:cxn>
                <a:cxn ang="0">
                  <a:pos x="8164" y="71"/>
                </a:cxn>
                <a:cxn ang="0">
                  <a:pos x="4746" y="162"/>
                </a:cxn>
                <a:cxn ang="0">
                  <a:pos x="4553" y="304"/>
                </a:cxn>
                <a:cxn ang="0">
                  <a:pos x="3653" y="342"/>
                </a:cxn>
                <a:cxn ang="0">
                  <a:pos x="2790" y="327"/>
                </a:cxn>
                <a:cxn ang="0">
                  <a:pos x="2586" y="162"/>
                </a:cxn>
                <a:cxn ang="0">
                  <a:pos x="1146" y="162"/>
                </a:cxn>
                <a:cxn ang="0">
                  <a:pos x="972" y="342"/>
                </a:cxn>
                <a:cxn ang="0">
                  <a:pos x="66" y="342"/>
                </a:cxn>
              </a:cxnLst>
              <a:rect l="0" t="0" r="r" b="b"/>
              <a:pathLst>
                <a:path w="8214" h="828">
                  <a:moveTo>
                    <a:pt x="66" y="342"/>
                  </a:moveTo>
                  <a:cubicBezTo>
                    <a:pt x="0" y="409"/>
                    <a:pt x="18" y="475"/>
                    <a:pt x="66" y="522"/>
                  </a:cubicBezTo>
                  <a:cubicBezTo>
                    <a:pt x="570" y="544"/>
                    <a:pt x="792" y="492"/>
                    <a:pt x="972" y="522"/>
                  </a:cubicBezTo>
                  <a:cubicBezTo>
                    <a:pt x="1152" y="552"/>
                    <a:pt x="1047" y="628"/>
                    <a:pt x="1146" y="702"/>
                  </a:cubicBezTo>
                  <a:cubicBezTo>
                    <a:pt x="1415" y="732"/>
                    <a:pt x="2478" y="749"/>
                    <a:pt x="2586" y="702"/>
                  </a:cubicBezTo>
                  <a:cubicBezTo>
                    <a:pt x="2694" y="655"/>
                    <a:pt x="2692" y="614"/>
                    <a:pt x="2775" y="552"/>
                  </a:cubicBezTo>
                  <a:cubicBezTo>
                    <a:pt x="2951" y="517"/>
                    <a:pt x="3348" y="527"/>
                    <a:pt x="3645" y="522"/>
                  </a:cubicBezTo>
                  <a:cubicBezTo>
                    <a:pt x="3946" y="520"/>
                    <a:pt x="4400" y="507"/>
                    <a:pt x="4583" y="537"/>
                  </a:cubicBezTo>
                  <a:cubicBezTo>
                    <a:pt x="4639" y="562"/>
                    <a:pt x="4680" y="661"/>
                    <a:pt x="4746" y="702"/>
                  </a:cubicBezTo>
                  <a:cubicBezTo>
                    <a:pt x="5347" y="747"/>
                    <a:pt x="8117" y="828"/>
                    <a:pt x="8164" y="794"/>
                  </a:cubicBezTo>
                  <a:cubicBezTo>
                    <a:pt x="8211" y="760"/>
                    <a:pt x="8214" y="142"/>
                    <a:pt x="8164" y="71"/>
                  </a:cubicBezTo>
                  <a:cubicBezTo>
                    <a:pt x="8114" y="0"/>
                    <a:pt x="4833" y="119"/>
                    <a:pt x="4746" y="162"/>
                  </a:cubicBezTo>
                  <a:cubicBezTo>
                    <a:pt x="4659" y="205"/>
                    <a:pt x="4585" y="284"/>
                    <a:pt x="4553" y="304"/>
                  </a:cubicBezTo>
                  <a:cubicBezTo>
                    <a:pt x="4370" y="336"/>
                    <a:pt x="3947" y="338"/>
                    <a:pt x="3653" y="342"/>
                  </a:cubicBezTo>
                  <a:cubicBezTo>
                    <a:pt x="3359" y="346"/>
                    <a:pt x="2968" y="357"/>
                    <a:pt x="2790" y="327"/>
                  </a:cubicBezTo>
                  <a:cubicBezTo>
                    <a:pt x="2580" y="177"/>
                    <a:pt x="2738" y="207"/>
                    <a:pt x="2586" y="162"/>
                  </a:cubicBezTo>
                  <a:cubicBezTo>
                    <a:pt x="2434" y="117"/>
                    <a:pt x="1233" y="76"/>
                    <a:pt x="1146" y="162"/>
                  </a:cubicBezTo>
                  <a:cubicBezTo>
                    <a:pt x="1059" y="248"/>
                    <a:pt x="1152" y="312"/>
                    <a:pt x="972" y="342"/>
                  </a:cubicBezTo>
                  <a:cubicBezTo>
                    <a:pt x="792" y="372"/>
                    <a:pt x="413" y="349"/>
                    <a:pt x="66" y="342"/>
                  </a:cubicBezTo>
                  <a:close/>
                </a:path>
              </a:pathLst>
            </a:custGeom>
            <a:blipFill dpi="0" rotWithShape="1">
              <a:blip r:embed="rId5" cstate="print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0" name="Freeform 3" descr="Roble"/>
            <p:cNvSpPr>
              <a:spLocks/>
            </p:cNvSpPr>
            <p:nvPr/>
          </p:nvSpPr>
          <p:spPr bwMode="auto">
            <a:xfrm rot="19218221">
              <a:off x="1569368" y="2764904"/>
              <a:ext cx="5214938" cy="525463"/>
            </a:xfrm>
            <a:custGeom>
              <a:avLst/>
              <a:gdLst/>
              <a:ahLst/>
              <a:cxnLst>
                <a:cxn ang="0">
                  <a:pos x="66" y="342"/>
                </a:cxn>
                <a:cxn ang="0">
                  <a:pos x="66" y="522"/>
                </a:cxn>
                <a:cxn ang="0">
                  <a:pos x="972" y="522"/>
                </a:cxn>
                <a:cxn ang="0">
                  <a:pos x="1146" y="702"/>
                </a:cxn>
                <a:cxn ang="0">
                  <a:pos x="2586" y="702"/>
                </a:cxn>
                <a:cxn ang="0">
                  <a:pos x="2775" y="552"/>
                </a:cxn>
                <a:cxn ang="0">
                  <a:pos x="3645" y="522"/>
                </a:cxn>
                <a:cxn ang="0">
                  <a:pos x="4583" y="537"/>
                </a:cxn>
                <a:cxn ang="0">
                  <a:pos x="4746" y="702"/>
                </a:cxn>
                <a:cxn ang="0">
                  <a:pos x="8164" y="794"/>
                </a:cxn>
                <a:cxn ang="0">
                  <a:pos x="8164" y="71"/>
                </a:cxn>
                <a:cxn ang="0">
                  <a:pos x="4746" y="162"/>
                </a:cxn>
                <a:cxn ang="0">
                  <a:pos x="4553" y="304"/>
                </a:cxn>
                <a:cxn ang="0">
                  <a:pos x="3653" y="342"/>
                </a:cxn>
                <a:cxn ang="0">
                  <a:pos x="2790" y="327"/>
                </a:cxn>
                <a:cxn ang="0">
                  <a:pos x="2586" y="162"/>
                </a:cxn>
                <a:cxn ang="0">
                  <a:pos x="1146" y="162"/>
                </a:cxn>
                <a:cxn ang="0">
                  <a:pos x="972" y="342"/>
                </a:cxn>
                <a:cxn ang="0">
                  <a:pos x="66" y="342"/>
                </a:cxn>
              </a:cxnLst>
              <a:rect l="0" t="0" r="r" b="b"/>
              <a:pathLst>
                <a:path w="8214" h="828">
                  <a:moveTo>
                    <a:pt x="66" y="342"/>
                  </a:moveTo>
                  <a:cubicBezTo>
                    <a:pt x="0" y="409"/>
                    <a:pt x="18" y="475"/>
                    <a:pt x="66" y="522"/>
                  </a:cubicBezTo>
                  <a:cubicBezTo>
                    <a:pt x="570" y="544"/>
                    <a:pt x="792" y="492"/>
                    <a:pt x="972" y="522"/>
                  </a:cubicBezTo>
                  <a:cubicBezTo>
                    <a:pt x="1152" y="552"/>
                    <a:pt x="1047" y="628"/>
                    <a:pt x="1146" y="702"/>
                  </a:cubicBezTo>
                  <a:cubicBezTo>
                    <a:pt x="1415" y="732"/>
                    <a:pt x="2478" y="749"/>
                    <a:pt x="2586" y="702"/>
                  </a:cubicBezTo>
                  <a:cubicBezTo>
                    <a:pt x="2694" y="655"/>
                    <a:pt x="2692" y="614"/>
                    <a:pt x="2775" y="552"/>
                  </a:cubicBezTo>
                  <a:cubicBezTo>
                    <a:pt x="2951" y="517"/>
                    <a:pt x="3348" y="527"/>
                    <a:pt x="3645" y="522"/>
                  </a:cubicBezTo>
                  <a:cubicBezTo>
                    <a:pt x="3946" y="520"/>
                    <a:pt x="4400" y="507"/>
                    <a:pt x="4583" y="537"/>
                  </a:cubicBezTo>
                  <a:cubicBezTo>
                    <a:pt x="4639" y="562"/>
                    <a:pt x="4680" y="661"/>
                    <a:pt x="4746" y="702"/>
                  </a:cubicBezTo>
                  <a:cubicBezTo>
                    <a:pt x="5347" y="747"/>
                    <a:pt x="8117" y="828"/>
                    <a:pt x="8164" y="794"/>
                  </a:cubicBezTo>
                  <a:cubicBezTo>
                    <a:pt x="8211" y="760"/>
                    <a:pt x="8214" y="142"/>
                    <a:pt x="8164" y="71"/>
                  </a:cubicBezTo>
                  <a:cubicBezTo>
                    <a:pt x="8114" y="0"/>
                    <a:pt x="4833" y="119"/>
                    <a:pt x="4746" y="162"/>
                  </a:cubicBezTo>
                  <a:cubicBezTo>
                    <a:pt x="4659" y="205"/>
                    <a:pt x="4585" y="284"/>
                    <a:pt x="4553" y="304"/>
                  </a:cubicBezTo>
                  <a:cubicBezTo>
                    <a:pt x="4370" y="336"/>
                    <a:pt x="3947" y="338"/>
                    <a:pt x="3653" y="342"/>
                  </a:cubicBezTo>
                  <a:cubicBezTo>
                    <a:pt x="3359" y="346"/>
                    <a:pt x="2968" y="357"/>
                    <a:pt x="2790" y="327"/>
                  </a:cubicBezTo>
                  <a:cubicBezTo>
                    <a:pt x="2580" y="177"/>
                    <a:pt x="2738" y="207"/>
                    <a:pt x="2586" y="162"/>
                  </a:cubicBezTo>
                  <a:cubicBezTo>
                    <a:pt x="2434" y="117"/>
                    <a:pt x="1233" y="76"/>
                    <a:pt x="1146" y="162"/>
                  </a:cubicBezTo>
                  <a:cubicBezTo>
                    <a:pt x="1059" y="248"/>
                    <a:pt x="1152" y="312"/>
                    <a:pt x="972" y="342"/>
                  </a:cubicBezTo>
                  <a:cubicBezTo>
                    <a:pt x="792" y="372"/>
                    <a:pt x="413" y="349"/>
                    <a:pt x="66" y="342"/>
                  </a:cubicBezTo>
                  <a:close/>
                </a:path>
              </a:pathLst>
            </a:custGeom>
            <a:blipFill dpi="0" rotWithShape="1">
              <a:blip r:embed="rId5" cstate="print"/>
              <a:srcRect/>
              <a:tile tx="0" ty="0" sx="100000" sy="100000" flip="none" algn="tl"/>
            </a:blip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1" name="Oval 4"/>
            <p:cNvSpPr>
              <a:spLocks noChangeArrowheads="1"/>
            </p:cNvSpPr>
            <p:nvPr/>
          </p:nvSpPr>
          <p:spPr bwMode="auto">
            <a:xfrm>
              <a:off x="3398168" y="1964804"/>
              <a:ext cx="1828800" cy="1828800"/>
            </a:xfrm>
            <a:prstGeom prst="ellipse">
              <a:avLst/>
            </a:prstGeom>
            <a:solidFill>
              <a:srgbClr val="FFFFFF"/>
            </a:solidFill>
            <a:ln w="38100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12" name="Group 5"/>
            <p:cNvGrpSpPr>
              <a:grpSpLocks/>
            </p:cNvGrpSpPr>
            <p:nvPr/>
          </p:nvGrpSpPr>
          <p:grpSpPr bwMode="auto">
            <a:xfrm flipH="1">
              <a:off x="4087143" y="1225029"/>
              <a:ext cx="477838" cy="477838"/>
              <a:chOff x="2241" y="6278"/>
              <a:chExt cx="1800" cy="1800"/>
            </a:xfrm>
          </p:grpSpPr>
          <p:sp>
            <p:nvSpPr>
              <p:cNvPr id="35" name="Freeform 6"/>
              <p:cNvSpPr>
                <a:spLocks/>
              </p:cNvSpPr>
              <p:nvPr/>
            </p:nvSpPr>
            <p:spPr bwMode="auto">
              <a:xfrm rot="10800000">
                <a:off x="3140" y="699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6" name="Freeform 7"/>
              <p:cNvSpPr>
                <a:spLocks/>
              </p:cNvSpPr>
              <p:nvPr/>
            </p:nvSpPr>
            <p:spPr bwMode="auto">
              <a:xfrm rot="5400000">
                <a:off x="3050" y="6189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7" name="Freeform 8"/>
              <p:cNvSpPr>
                <a:spLocks/>
              </p:cNvSpPr>
              <p:nvPr/>
            </p:nvSpPr>
            <p:spPr bwMode="auto">
              <a:xfrm>
                <a:off x="2241" y="627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  <p:sp>
            <p:nvSpPr>
              <p:cNvPr id="38" name="Freeform 9"/>
              <p:cNvSpPr>
                <a:spLocks/>
              </p:cNvSpPr>
              <p:nvPr/>
            </p:nvSpPr>
            <p:spPr bwMode="auto">
              <a:xfrm rot="16200000">
                <a:off x="2330" y="7088"/>
                <a:ext cx="901" cy="108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60" y="540"/>
                  </a:cxn>
                  <a:cxn ang="0">
                    <a:pos x="720" y="1080"/>
                  </a:cxn>
                  <a:cxn ang="0">
                    <a:pos x="901" y="901"/>
                  </a:cxn>
                </a:cxnLst>
                <a:rect l="0" t="0" r="r" b="b"/>
                <a:pathLst>
                  <a:path w="901" h="1080">
                    <a:moveTo>
                      <a:pt x="0" y="0"/>
                    </a:moveTo>
                    <a:lnTo>
                      <a:pt x="360" y="540"/>
                    </a:lnTo>
                    <a:lnTo>
                      <a:pt x="720" y="1080"/>
                    </a:lnTo>
                    <a:lnTo>
                      <a:pt x="901" y="901"/>
                    </a:lnTo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050B87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s-ES"/>
              </a:p>
            </p:txBody>
          </p:sp>
        </p:grpSp>
        <p:sp>
          <p:nvSpPr>
            <p:cNvPr id="13" name="Freeform 10"/>
            <p:cNvSpPr>
              <a:spLocks/>
            </p:cNvSpPr>
            <p:nvPr/>
          </p:nvSpPr>
          <p:spPr bwMode="auto">
            <a:xfrm rot="10800000">
              <a:off x="4325268" y="1415529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4" name="Freeform 11"/>
            <p:cNvSpPr>
              <a:spLocks/>
            </p:cNvSpPr>
            <p:nvPr/>
          </p:nvSpPr>
          <p:spPr bwMode="auto">
            <a:xfrm rot="5400000">
              <a:off x="4301455" y="1201217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5" name="Freeform 12"/>
            <p:cNvSpPr>
              <a:spLocks/>
            </p:cNvSpPr>
            <p:nvPr/>
          </p:nvSpPr>
          <p:spPr bwMode="auto">
            <a:xfrm>
              <a:off x="4087143" y="1225029"/>
              <a:ext cx="239713" cy="28575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sp>
          <p:nvSpPr>
            <p:cNvPr id="16" name="Freeform 13"/>
            <p:cNvSpPr>
              <a:spLocks/>
            </p:cNvSpPr>
            <p:nvPr/>
          </p:nvSpPr>
          <p:spPr bwMode="auto">
            <a:xfrm rot="16200000">
              <a:off x="4110955" y="1439342"/>
              <a:ext cx="239713" cy="2873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0" y="540"/>
                </a:cxn>
                <a:cxn ang="0">
                  <a:pos x="720" y="1080"/>
                </a:cxn>
                <a:cxn ang="0">
                  <a:pos x="901" y="901"/>
                </a:cxn>
              </a:cxnLst>
              <a:rect l="0" t="0" r="r" b="b"/>
              <a:pathLst>
                <a:path w="901" h="1080">
                  <a:moveTo>
                    <a:pt x="0" y="0"/>
                  </a:moveTo>
                  <a:lnTo>
                    <a:pt x="360" y="540"/>
                  </a:lnTo>
                  <a:lnTo>
                    <a:pt x="720" y="1080"/>
                  </a:lnTo>
                  <a:lnTo>
                    <a:pt x="901" y="901"/>
                  </a:lnTo>
                </a:path>
              </a:pathLst>
            </a:custGeom>
            <a:solidFill>
              <a:srgbClr val="050B87"/>
            </a:solidFill>
            <a:ln w="9525">
              <a:solidFill>
                <a:srgbClr val="050B87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ES"/>
            </a:p>
          </p:txBody>
        </p:sp>
        <p:grpSp>
          <p:nvGrpSpPr>
            <p:cNvPr id="17" name="Group 14"/>
            <p:cNvGrpSpPr>
              <a:grpSpLocks/>
            </p:cNvGrpSpPr>
            <p:nvPr/>
          </p:nvGrpSpPr>
          <p:grpSpPr bwMode="auto">
            <a:xfrm>
              <a:off x="4253831" y="1050404"/>
              <a:ext cx="144462" cy="763588"/>
              <a:chOff x="5567" y="6340"/>
              <a:chExt cx="547" cy="2880"/>
            </a:xfrm>
          </p:grpSpPr>
          <p:grpSp>
            <p:nvGrpSpPr>
              <p:cNvPr id="29" name="Group 15"/>
              <p:cNvGrpSpPr>
                <a:grpSpLocks/>
              </p:cNvGrpSpPr>
              <p:nvPr/>
            </p:nvGrpSpPr>
            <p:grpSpPr bwMode="auto">
              <a:xfrm>
                <a:off x="5567" y="6340"/>
                <a:ext cx="547" cy="1440"/>
                <a:chOff x="2233" y="5557"/>
                <a:chExt cx="1094" cy="2881"/>
              </a:xfrm>
            </p:grpSpPr>
            <p:sp>
              <p:nvSpPr>
                <p:cNvPr id="33" name="Freeform 16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34" name="Freeform 17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grpSp>
            <p:nvGrpSpPr>
              <p:cNvPr id="30" name="Group 18"/>
              <p:cNvGrpSpPr>
                <a:grpSpLocks/>
              </p:cNvGrpSpPr>
              <p:nvPr/>
            </p:nvGrpSpPr>
            <p:grpSpPr bwMode="auto">
              <a:xfrm rot="10800000">
                <a:off x="5567" y="7780"/>
                <a:ext cx="547" cy="1440"/>
                <a:chOff x="2233" y="5557"/>
                <a:chExt cx="1094" cy="2881"/>
              </a:xfrm>
            </p:grpSpPr>
            <p:sp>
              <p:nvSpPr>
                <p:cNvPr id="31" name="Freeform 19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32" name="Freeform 20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</p:grpSp>
        <p:grpSp>
          <p:nvGrpSpPr>
            <p:cNvPr id="18" name="Group 21"/>
            <p:cNvGrpSpPr>
              <a:grpSpLocks/>
            </p:cNvGrpSpPr>
            <p:nvPr/>
          </p:nvGrpSpPr>
          <p:grpSpPr bwMode="auto">
            <a:xfrm rot="16200000">
              <a:off x="4253830" y="1058342"/>
              <a:ext cx="144463" cy="763588"/>
              <a:chOff x="5567" y="6340"/>
              <a:chExt cx="547" cy="2880"/>
            </a:xfrm>
          </p:grpSpPr>
          <p:grpSp>
            <p:nvGrpSpPr>
              <p:cNvPr id="23" name="Group 22"/>
              <p:cNvGrpSpPr>
                <a:grpSpLocks/>
              </p:cNvGrpSpPr>
              <p:nvPr/>
            </p:nvGrpSpPr>
            <p:grpSpPr bwMode="auto">
              <a:xfrm>
                <a:off x="5567" y="6340"/>
                <a:ext cx="547" cy="1440"/>
                <a:chOff x="2233" y="5557"/>
                <a:chExt cx="1094" cy="2881"/>
              </a:xfrm>
            </p:grpSpPr>
            <p:sp>
              <p:nvSpPr>
                <p:cNvPr id="27" name="Freeform 23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8" name="Freeform 24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  <p:grpSp>
            <p:nvGrpSpPr>
              <p:cNvPr id="24" name="Group 25"/>
              <p:cNvGrpSpPr>
                <a:grpSpLocks/>
              </p:cNvGrpSpPr>
              <p:nvPr/>
            </p:nvGrpSpPr>
            <p:grpSpPr bwMode="auto">
              <a:xfrm rot="10800000">
                <a:off x="5567" y="7780"/>
                <a:ext cx="547" cy="1440"/>
                <a:chOff x="2233" y="5557"/>
                <a:chExt cx="1094" cy="2881"/>
              </a:xfrm>
            </p:grpSpPr>
            <p:sp>
              <p:nvSpPr>
                <p:cNvPr id="25" name="Freeform 26"/>
                <p:cNvSpPr>
                  <a:spLocks/>
                </p:cNvSpPr>
                <p:nvPr/>
              </p:nvSpPr>
              <p:spPr bwMode="auto">
                <a:xfrm>
                  <a:off x="2781" y="5559"/>
                  <a:ext cx="546" cy="2879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546" y="2334"/>
                    </a:cxn>
                    <a:cxn ang="0">
                      <a:pos x="1" y="2879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546" h="2879">
                      <a:moveTo>
                        <a:pt x="0" y="0"/>
                      </a:moveTo>
                      <a:lnTo>
                        <a:pt x="546" y="2334"/>
                      </a:lnTo>
                      <a:lnTo>
                        <a:pt x="1" y="2879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  <p:sp>
              <p:nvSpPr>
                <p:cNvPr id="26" name="Freeform 27"/>
                <p:cNvSpPr>
                  <a:spLocks/>
                </p:cNvSpPr>
                <p:nvPr/>
              </p:nvSpPr>
              <p:spPr bwMode="auto">
                <a:xfrm>
                  <a:off x="2233" y="5557"/>
                  <a:ext cx="550" cy="2879"/>
                </a:xfrm>
                <a:custGeom>
                  <a:avLst/>
                  <a:gdLst/>
                  <a:ahLst/>
                  <a:cxnLst>
                    <a:cxn ang="0">
                      <a:pos x="550" y="0"/>
                    </a:cxn>
                    <a:cxn ang="0">
                      <a:pos x="0" y="2350"/>
                    </a:cxn>
                    <a:cxn ang="0">
                      <a:pos x="548" y="2879"/>
                    </a:cxn>
                    <a:cxn ang="0">
                      <a:pos x="550" y="0"/>
                    </a:cxn>
                  </a:cxnLst>
                  <a:rect l="0" t="0" r="r" b="b"/>
                  <a:pathLst>
                    <a:path w="550" h="2879">
                      <a:moveTo>
                        <a:pt x="550" y="0"/>
                      </a:moveTo>
                      <a:lnTo>
                        <a:pt x="0" y="2350"/>
                      </a:lnTo>
                      <a:lnTo>
                        <a:pt x="548" y="2879"/>
                      </a:lnTo>
                      <a:lnTo>
                        <a:pt x="550" y="0"/>
                      </a:lnTo>
                      <a:close/>
                    </a:path>
                  </a:pathLst>
                </a:custGeom>
                <a:solidFill>
                  <a:srgbClr val="050B87"/>
                </a:solidFill>
                <a:ln w="9525">
                  <a:solidFill>
                    <a:srgbClr val="050B87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s-ES"/>
                </a:p>
              </p:txBody>
            </p:sp>
          </p:grpSp>
        </p:grpSp>
        <p:pic>
          <p:nvPicPr>
            <p:cNvPr id="20" name="19 Imagen" descr="C:\Users\felipe\Desktop\horus.png"/>
            <p:cNvPicPr/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 flipH="1">
              <a:off x="3525128" y="2215090"/>
              <a:ext cx="1507525" cy="12727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41" name="Text Box 31"/>
          <p:cNvSpPr txBox="1">
            <a:spLocks noChangeArrowheads="1"/>
          </p:cNvSpPr>
          <p:nvPr/>
        </p:nvSpPr>
        <p:spPr bwMode="auto">
          <a:xfrm>
            <a:off x="0" y="432420"/>
            <a:ext cx="10440988" cy="86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148"/>
              </a:spcAft>
            </a:pPr>
            <a:r>
              <a:rPr lang="es-ES" sz="8800" b="1" dirty="0" smtClean="0">
                <a:latin typeface="Script MT Bold" pitchFamily="66" charset="0"/>
                <a:cs typeface="Arial" pitchFamily="34" charset="0"/>
              </a:rPr>
              <a:t>Club de Remo</a:t>
            </a:r>
            <a:endParaRPr lang="es-ES" sz="36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31"/>
          <p:cNvSpPr txBox="1">
            <a:spLocks noChangeArrowheads="1"/>
          </p:cNvSpPr>
          <p:nvPr/>
        </p:nvSpPr>
        <p:spPr bwMode="auto">
          <a:xfrm>
            <a:off x="-144102" y="5653000"/>
            <a:ext cx="10440988" cy="86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04927" tIns="52464" rIns="104927" bIns="52464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</a:pPr>
            <a:r>
              <a:rPr lang="es-ES" sz="9600" b="1" dirty="0" smtClean="0">
                <a:latin typeface="Script MT Bold" pitchFamily="66" charset="0"/>
                <a:cs typeface="Arial" pitchFamily="34" charset="0"/>
              </a:rPr>
              <a:t>La </a:t>
            </a:r>
            <a:r>
              <a:rPr lang="es-ES" sz="9600" b="1" dirty="0" err="1" smtClean="0">
                <a:latin typeface="Script MT Bold" pitchFamily="66" charset="0"/>
                <a:cs typeface="Arial" pitchFamily="34" charset="0"/>
              </a:rPr>
              <a:t>Espaílla</a:t>
            </a:r>
            <a:endParaRPr lang="es-ES" sz="9600" b="1" dirty="0" smtClean="0">
              <a:latin typeface="Script MT Bold" pitchFamily="66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</a:pPr>
            <a:r>
              <a:rPr lang="es-ES" sz="4000" b="1" dirty="0" smtClean="0">
                <a:latin typeface="Script MT Bold" pitchFamily="66" charset="0"/>
                <a:cs typeface="Arial" pitchFamily="34" charset="0"/>
              </a:rPr>
              <a:t>El Palo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6997</TotalTime>
  <Words>7</Words>
  <Application>Microsoft Office PowerPoint</Application>
  <PresentationFormat>Personalizado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felipe</dc:creator>
  <cp:lastModifiedBy>felipe</cp:lastModifiedBy>
  <cp:revision>467</cp:revision>
  <dcterms:created xsi:type="dcterms:W3CDTF">2014-06-20T15:21:27Z</dcterms:created>
  <dcterms:modified xsi:type="dcterms:W3CDTF">2015-05-05T14:27:58Z</dcterms:modified>
</cp:coreProperties>
</file>