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2" r:id="rId3"/>
    <p:sldId id="264" r:id="rId4"/>
    <p:sldId id="263" r:id="rId5"/>
    <p:sldId id="257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00" y="-96"/>
      </p:cViewPr>
      <p:guideLst>
        <p:guide orient="horz" pos="191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-3738" y="-7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6F7B2-9CED-493F-A3C2-065786874DF3}" type="datetimeFigureOut">
              <a:rPr lang="es-ES" smtClean="0"/>
              <a:t>22/04/2015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D70F55-C842-4B70-9F27-5868C3110E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5134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70F55-C842-4B70-9F27-5868C3110E2D}" type="slidenum">
              <a:rPr lang="es-ES" smtClean="0"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70F55-C842-4B70-9F27-5868C3110E2D}" type="slidenum">
              <a:rPr lang="es-ES" smtClean="0"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70F55-C842-4B70-9F27-5868C3110E2D}" type="slidenum">
              <a:rPr lang="es-ES" smtClean="0"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70F55-C842-4B70-9F27-5868C3110E2D}" type="slidenum">
              <a:rPr lang="es-ES" smtClean="0"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70F55-C842-4B70-9F27-5868C3110E2D}" type="slidenum">
              <a:rPr lang="es-ES" smtClean="0"/>
              <a:t>5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70F55-C842-4B70-9F27-5868C3110E2D}" type="slidenum">
              <a:rPr lang="es-ES" smtClean="0"/>
              <a:t>6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22/04/2015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22/04/2015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22/04/2015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22/04/2015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22/04/2015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22/04/2015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22/04/2015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22/04/2015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22/04/2015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22/04/2015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t>22/04/2015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82840-7AE7-4B52-92ED-C6E28E7AAAA9}" type="datetimeFigureOut">
              <a:rPr lang="es-ES" smtClean="0"/>
              <a:t>22/04/2015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F860F-CC1B-44F0-B902-37A1CD89D13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 descr="Roble"/>
          <p:cNvSpPr>
            <a:spLocks/>
          </p:cNvSpPr>
          <p:nvPr/>
        </p:nvSpPr>
        <p:spPr bwMode="auto">
          <a:xfrm rot="13161396">
            <a:off x="2158053" y="2764904"/>
            <a:ext cx="5214938" cy="525463"/>
          </a:xfrm>
          <a:custGeom>
            <a:avLst/>
            <a:gdLst/>
            <a:ahLst/>
            <a:cxnLst>
              <a:cxn ang="0">
                <a:pos x="66" y="342"/>
              </a:cxn>
              <a:cxn ang="0">
                <a:pos x="66" y="522"/>
              </a:cxn>
              <a:cxn ang="0">
                <a:pos x="972" y="522"/>
              </a:cxn>
              <a:cxn ang="0">
                <a:pos x="1146" y="702"/>
              </a:cxn>
              <a:cxn ang="0">
                <a:pos x="2586" y="702"/>
              </a:cxn>
              <a:cxn ang="0">
                <a:pos x="2775" y="552"/>
              </a:cxn>
              <a:cxn ang="0">
                <a:pos x="3645" y="522"/>
              </a:cxn>
              <a:cxn ang="0">
                <a:pos x="4583" y="537"/>
              </a:cxn>
              <a:cxn ang="0">
                <a:pos x="4746" y="702"/>
              </a:cxn>
              <a:cxn ang="0">
                <a:pos x="8164" y="794"/>
              </a:cxn>
              <a:cxn ang="0">
                <a:pos x="8164" y="71"/>
              </a:cxn>
              <a:cxn ang="0">
                <a:pos x="4746" y="162"/>
              </a:cxn>
              <a:cxn ang="0">
                <a:pos x="4553" y="304"/>
              </a:cxn>
              <a:cxn ang="0">
                <a:pos x="3653" y="342"/>
              </a:cxn>
              <a:cxn ang="0">
                <a:pos x="2790" y="327"/>
              </a:cxn>
              <a:cxn ang="0">
                <a:pos x="2586" y="162"/>
              </a:cxn>
              <a:cxn ang="0">
                <a:pos x="1146" y="162"/>
              </a:cxn>
              <a:cxn ang="0">
                <a:pos x="972" y="342"/>
              </a:cxn>
              <a:cxn ang="0">
                <a:pos x="66" y="342"/>
              </a:cxn>
            </a:cxnLst>
            <a:rect l="0" t="0" r="r" b="b"/>
            <a:pathLst>
              <a:path w="8214" h="828">
                <a:moveTo>
                  <a:pt x="66" y="342"/>
                </a:moveTo>
                <a:cubicBezTo>
                  <a:pt x="0" y="409"/>
                  <a:pt x="18" y="475"/>
                  <a:pt x="66" y="522"/>
                </a:cubicBezTo>
                <a:cubicBezTo>
                  <a:pt x="570" y="544"/>
                  <a:pt x="792" y="492"/>
                  <a:pt x="972" y="522"/>
                </a:cubicBezTo>
                <a:cubicBezTo>
                  <a:pt x="1152" y="552"/>
                  <a:pt x="1047" y="628"/>
                  <a:pt x="1146" y="702"/>
                </a:cubicBezTo>
                <a:cubicBezTo>
                  <a:pt x="1415" y="732"/>
                  <a:pt x="2478" y="749"/>
                  <a:pt x="2586" y="702"/>
                </a:cubicBezTo>
                <a:cubicBezTo>
                  <a:pt x="2694" y="655"/>
                  <a:pt x="2692" y="614"/>
                  <a:pt x="2775" y="552"/>
                </a:cubicBezTo>
                <a:cubicBezTo>
                  <a:pt x="2951" y="517"/>
                  <a:pt x="3348" y="527"/>
                  <a:pt x="3645" y="522"/>
                </a:cubicBezTo>
                <a:cubicBezTo>
                  <a:pt x="3946" y="520"/>
                  <a:pt x="4400" y="507"/>
                  <a:pt x="4583" y="537"/>
                </a:cubicBezTo>
                <a:cubicBezTo>
                  <a:pt x="4639" y="562"/>
                  <a:pt x="4680" y="661"/>
                  <a:pt x="4746" y="702"/>
                </a:cubicBezTo>
                <a:cubicBezTo>
                  <a:pt x="5347" y="747"/>
                  <a:pt x="8117" y="828"/>
                  <a:pt x="8164" y="794"/>
                </a:cubicBezTo>
                <a:cubicBezTo>
                  <a:pt x="8211" y="760"/>
                  <a:pt x="8214" y="142"/>
                  <a:pt x="8164" y="71"/>
                </a:cubicBezTo>
                <a:cubicBezTo>
                  <a:pt x="8114" y="0"/>
                  <a:pt x="4833" y="119"/>
                  <a:pt x="4746" y="162"/>
                </a:cubicBezTo>
                <a:cubicBezTo>
                  <a:pt x="4659" y="205"/>
                  <a:pt x="4585" y="284"/>
                  <a:pt x="4553" y="304"/>
                </a:cubicBezTo>
                <a:cubicBezTo>
                  <a:pt x="4370" y="336"/>
                  <a:pt x="3947" y="338"/>
                  <a:pt x="3653" y="342"/>
                </a:cubicBezTo>
                <a:cubicBezTo>
                  <a:pt x="3359" y="346"/>
                  <a:pt x="2968" y="357"/>
                  <a:pt x="2790" y="327"/>
                </a:cubicBezTo>
                <a:cubicBezTo>
                  <a:pt x="2580" y="177"/>
                  <a:pt x="2738" y="207"/>
                  <a:pt x="2586" y="162"/>
                </a:cubicBezTo>
                <a:cubicBezTo>
                  <a:pt x="2434" y="117"/>
                  <a:pt x="1233" y="76"/>
                  <a:pt x="1146" y="162"/>
                </a:cubicBezTo>
                <a:cubicBezTo>
                  <a:pt x="1059" y="248"/>
                  <a:pt x="1152" y="312"/>
                  <a:pt x="972" y="342"/>
                </a:cubicBezTo>
                <a:cubicBezTo>
                  <a:pt x="792" y="372"/>
                  <a:pt x="413" y="349"/>
                  <a:pt x="66" y="342"/>
                </a:cubicBez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19050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7" name="Freeform 3" descr="Roble"/>
          <p:cNvSpPr>
            <a:spLocks/>
          </p:cNvSpPr>
          <p:nvPr/>
        </p:nvSpPr>
        <p:spPr bwMode="auto">
          <a:xfrm rot="19218221">
            <a:off x="1815153" y="2764904"/>
            <a:ext cx="5214938" cy="525463"/>
          </a:xfrm>
          <a:custGeom>
            <a:avLst/>
            <a:gdLst/>
            <a:ahLst/>
            <a:cxnLst>
              <a:cxn ang="0">
                <a:pos x="66" y="342"/>
              </a:cxn>
              <a:cxn ang="0">
                <a:pos x="66" y="522"/>
              </a:cxn>
              <a:cxn ang="0">
                <a:pos x="972" y="522"/>
              </a:cxn>
              <a:cxn ang="0">
                <a:pos x="1146" y="702"/>
              </a:cxn>
              <a:cxn ang="0">
                <a:pos x="2586" y="702"/>
              </a:cxn>
              <a:cxn ang="0">
                <a:pos x="2775" y="552"/>
              </a:cxn>
              <a:cxn ang="0">
                <a:pos x="3645" y="522"/>
              </a:cxn>
              <a:cxn ang="0">
                <a:pos x="4583" y="537"/>
              </a:cxn>
              <a:cxn ang="0">
                <a:pos x="4746" y="702"/>
              </a:cxn>
              <a:cxn ang="0">
                <a:pos x="8164" y="794"/>
              </a:cxn>
              <a:cxn ang="0">
                <a:pos x="8164" y="71"/>
              </a:cxn>
              <a:cxn ang="0">
                <a:pos x="4746" y="162"/>
              </a:cxn>
              <a:cxn ang="0">
                <a:pos x="4553" y="304"/>
              </a:cxn>
              <a:cxn ang="0">
                <a:pos x="3653" y="342"/>
              </a:cxn>
              <a:cxn ang="0">
                <a:pos x="2790" y="327"/>
              </a:cxn>
              <a:cxn ang="0">
                <a:pos x="2586" y="162"/>
              </a:cxn>
              <a:cxn ang="0">
                <a:pos x="1146" y="162"/>
              </a:cxn>
              <a:cxn ang="0">
                <a:pos x="972" y="342"/>
              </a:cxn>
              <a:cxn ang="0">
                <a:pos x="66" y="342"/>
              </a:cxn>
            </a:cxnLst>
            <a:rect l="0" t="0" r="r" b="b"/>
            <a:pathLst>
              <a:path w="8214" h="828">
                <a:moveTo>
                  <a:pt x="66" y="342"/>
                </a:moveTo>
                <a:cubicBezTo>
                  <a:pt x="0" y="409"/>
                  <a:pt x="18" y="475"/>
                  <a:pt x="66" y="522"/>
                </a:cubicBezTo>
                <a:cubicBezTo>
                  <a:pt x="570" y="544"/>
                  <a:pt x="792" y="492"/>
                  <a:pt x="972" y="522"/>
                </a:cubicBezTo>
                <a:cubicBezTo>
                  <a:pt x="1152" y="552"/>
                  <a:pt x="1047" y="628"/>
                  <a:pt x="1146" y="702"/>
                </a:cubicBezTo>
                <a:cubicBezTo>
                  <a:pt x="1415" y="732"/>
                  <a:pt x="2478" y="749"/>
                  <a:pt x="2586" y="702"/>
                </a:cubicBezTo>
                <a:cubicBezTo>
                  <a:pt x="2694" y="655"/>
                  <a:pt x="2692" y="614"/>
                  <a:pt x="2775" y="552"/>
                </a:cubicBezTo>
                <a:cubicBezTo>
                  <a:pt x="2951" y="517"/>
                  <a:pt x="3348" y="527"/>
                  <a:pt x="3645" y="522"/>
                </a:cubicBezTo>
                <a:cubicBezTo>
                  <a:pt x="3946" y="520"/>
                  <a:pt x="4400" y="507"/>
                  <a:pt x="4583" y="537"/>
                </a:cubicBezTo>
                <a:cubicBezTo>
                  <a:pt x="4639" y="562"/>
                  <a:pt x="4680" y="661"/>
                  <a:pt x="4746" y="702"/>
                </a:cubicBezTo>
                <a:cubicBezTo>
                  <a:pt x="5347" y="747"/>
                  <a:pt x="8117" y="828"/>
                  <a:pt x="8164" y="794"/>
                </a:cubicBezTo>
                <a:cubicBezTo>
                  <a:pt x="8211" y="760"/>
                  <a:pt x="8214" y="142"/>
                  <a:pt x="8164" y="71"/>
                </a:cubicBezTo>
                <a:cubicBezTo>
                  <a:pt x="8114" y="0"/>
                  <a:pt x="4833" y="119"/>
                  <a:pt x="4746" y="162"/>
                </a:cubicBezTo>
                <a:cubicBezTo>
                  <a:pt x="4659" y="205"/>
                  <a:pt x="4585" y="284"/>
                  <a:pt x="4553" y="304"/>
                </a:cubicBezTo>
                <a:cubicBezTo>
                  <a:pt x="4370" y="336"/>
                  <a:pt x="3947" y="338"/>
                  <a:pt x="3653" y="342"/>
                </a:cubicBezTo>
                <a:cubicBezTo>
                  <a:pt x="3359" y="346"/>
                  <a:pt x="2968" y="357"/>
                  <a:pt x="2790" y="327"/>
                </a:cubicBezTo>
                <a:cubicBezTo>
                  <a:pt x="2580" y="177"/>
                  <a:pt x="2738" y="207"/>
                  <a:pt x="2586" y="162"/>
                </a:cubicBezTo>
                <a:cubicBezTo>
                  <a:pt x="2434" y="117"/>
                  <a:pt x="1233" y="76"/>
                  <a:pt x="1146" y="162"/>
                </a:cubicBezTo>
                <a:cubicBezTo>
                  <a:pt x="1059" y="248"/>
                  <a:pt x="1152" y="312"/>
                  <a:pt x="972" y="342"/>
                </a:cubicBezTo>
                <a:cubicBezTo>
                  <a:pt x="792" y="372"/>
                  <a:pt x="413" y="349"/>
                  <a:pt x="66" y="342"/>
                </a:cubicBez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19050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Oval 4"/>
          <p:cNvSpPr>
            <a:spLocks noChangeArrowheads="1"/>
          </p:cNvSpPr>
          <p:nvPr/>
        </p:nvSpPr>
        <p:spPr bwMode="auto">
          <a:xfrm>
            <a:off x="3643953" y="1964804"/>
            <a:ext cx="1828800" cy="1828800"/>
          </a:xfrm>
          <a:prstGeom prst="ellipse">
            <a:avLst/>
          </a:prstGeom>
          <a:solidFill>
            <a:srgbClr val="FFFFFF"/>
          </a:solidFill>
          <a:ln w="0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grpSp>
        <p:nvGrpSpPr>
          <p:cNvPr id="1029" name="Group 5"/>
          <p:cNvGrpSpPr>
            <a:grpSpLocks/>
          </p:cNvGrpSpPr>
          <p:nvPr/>
        </p:nvGrpSpPr>
        <p:grpSpPr bwMode="auto">
          <a:xfrm flipH="1">
            <a:off x="4332928" y="1225029"/>
            <a:ext cx="477838" cy="477838"/>
            <a:chOff x="2241" y="6278"/>
            <a:chExt cx="1800" cy="1800"/>
          </a:xfrm>
        </p:grpSpPr>
        <p:sp>
          <p:nvSpPr>
            <p:cNvPr id="1030" name="Freeform 6"/>
            <p:cNvSpPr>
              <a:spLocks/>
            </p:cNvSpPr>
            <p:nvPr/>
          </p:nvSpPr>
          <p:spPr bwMode="auto">
            <a:xfrm rot="10800000">
              <a:off x="3140" y="699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 rot="5400000">
              <a:off x="3050" y="6189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2241" y="627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 rot="16200000">
              <a:off x="2330" y="708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  <p:sp>
        <p:nvSpPr>
          <p:cNvPr id="1034" name="Freeform 10"/>
          <p:cNvSpPr>
            <a:spLocks/>
          </p:cNvSpPr>
          <p:nvPr/>
        </p:nvSpPr>
        <p:spPr bwMode="auto">
          <a:xfrm rot="10800000">
            <a:off x="4571053" y="1415529"/>
            <a:ext cx="239713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5" name="Freeform 11"/>
          <p:cNvSpPr>
            <a:spLocks/>
          </p:cNvSpPr>
          <p:nvPr/>
        </p:nvSpPr>
        <p:spPr bwMode="auto">
          <a:xfrm rot="5400000">
            <a:off x="4547240" y="1201217"/>
            <a:ext cx="239713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6" name="Freeform 12"/>
          <p:cNvSpPr>
            <a:spLocks/>
          </p:cNvSpPr>
          <p:nvPr/>
        </p:nvSpPr>
        <p:spPr bwMode="auto">
          <a:xfrm>
            <a:off x="4332928" y="1225029"/>
            <a:ext cx="239713" cy="2857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7" name="Freeform 13"/>
          <p:cNvSpPr>
            <a:spLocks/>
          </p:cNvSpPr>
          <p:nvPr/>
        </p:nvSpPr>
        <p:spPr bwMode="auto">
          <a:xfrm rot="16200000">
            <a:off x="4356740" y="1439342"/>
            <a:ext cx="239713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grpSp>
        <p:nvGrpSpPr>
          <p:cNvPr id="1038" name="Group 14"/>
          <p:cNvGrpSpPr>
            <a:grpSpLocks/>
          </p:cNvGrpSpPr>
          <p:nvPr/>
        </p:nvGrpSpPr>
        <p:grpSpPr bwMode="auto">
          <a:xfrm>
            <a:off x="4499616" y="1050404"/>
            <a:ext cx="144462" cy="763588"/>
            <a:chOff x="5567" y="6340"/>
            <a:chExt cx="547" cy="2880"/>
          </a:xfrm>
        </p:grpSpPr>
        <p:grpSp>
          <p:nvGrpSpPr>
            <p:cNvPr id="1039" name="Group 15"/>
            <p:cNvGrpSpPr>
              <a:grpSpLocks/>
            </p:cNvGrpSpPr>
            <p:nvPr/>
          </p:nvGrpSpPr>
          <p:grpSpPr bwMode="auto">
            <a:xfrm>
              <a:off x="5567" y="6340"/>
              <a:ext cx="547" cy="1440"/>
              <a:chOff x="2233" y="5557"/>
              <a:chExt cx="1094" cy="2881"/>
            </a:xfrm>
          </p:grpSpPr>
          <p:sp>
            <p:nvSpPr>
              <p:cNvPr id="1040" name="Freeform 16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1" name="Freeform 17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grpSp>
          <p:nvGrpSpPr>
            <p:cNvPr id="1042" name="Group 18"/>
            <p:cNvGrpSpPr>
              <a:grpSpLocks/>
            </p:cNvGrpSpPr>
            <p:nvPr/>
          </p:nvGrpSpPr>
          <p:grpSpPr bwMode="auto">
            <a:xfrm rot="10800000">
              <a:off x="5567" y="7780"/>
              <a:ext cx="547" cy="1440"/>
              <a:chOff x="2233" y="5557"/>
              <a:chExt cx="1094" cy="2881"/>
            </a:xfrm>
          </p:grpSpPr>
          <p:sp>
            <p:nvSpPr>
              <p:cNvPr id="1043" name="Freeform 19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4" name="Freeform 20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grpSp>
        <p:nvGrpSpPr>
          <p:cNvPr id="1045" name="Group 21"/>
          <p:cNvGrpSpPr>
            <a:grpSpLocks/>
          </p:cNvGrpSpPr>
          <p:nvPr/>
        </p:nvGrpSpPr>
        <p:grpSpPr bwMode="auto">
          <a:xfrm rot="16200000">
            <a:off x="4499615" y="1058342"/>
            <a:ext cx="144463" cy="763588"/>
            <a:chOff x="5567" y="6340"/>
            <a:chExt cx="547" cy="2880"/>
          </a:xfrm>
        </p:grpSpPr>
        <p:grpSp>
          <p:nvGrpSpPr>
            <p:cNvPr id="1046" name="Group 22"/>
            <p:cNvGrpSpPr>
              <a:grpSpLocks/>
            </p:cNvGrpSpPr>
            <p:nvPr/>
          </p:nvGrpSpPr>
          <p:grpSpPr bwMode="auto">
            <a:xfrm>
              <a:off x="5567" y="6340"/>
              <a:ext cx="547" cy="1440"/>
              <a:chOff x="2233" y="5557"/>
              <a:chExt cx="1094" cy="2881"/>
            </a:xfrm>
          </p:grpSpPr>
          <p:sp>
            <p:nvSpPr>
              <p:cNvPr id="1047" name="Freeform 23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8" name="Freeform 24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grpSp>
          <p:nvGrpSpPr>
            <p:cNvPr id="1049" name="Group 25"/>
            <p:cNvGrpSpPr>
              <a:grpSpLocks/>
            </p:cNvGrpSpPr>
            <p:nvPr/>
          </p:nvGrpSpPr>
          <p:grpSpPr bwMode="auto">
            <a:xfrm rot="10800000">
              <a:off x="5567" y="7780"/>
              <a:ext cx="547" cy="1440"/>
              <a:chOff x="2233" y="5557"/>
              <a:chExt cx="1094" cy="2881"/>
            </a:xfrm>
          </p:grpSpPr>
          <p:sp>
            <p:nvSpPr>
              <p:cNvPr id="1050" name="Freeform 26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51" name="Freeform 27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sp>
        <p:nvSpPr>
          <p:cNvPr id="1052" name="Text Box 28"/>
          <p:cNvSpPr txBox="1">
            <a:spLocks noChangeArrowheads="1"/>
          </p:cNvSpPr>
          <p:nvPr/>
        </p:nvSpPr>
        <p:spPr bwMode="auto">
          <a:xfrm>
            <a:off x="4372616" y="734492"/>
            <a:ext cx="528637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normalizeH="0" baseline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N</a:t>
            </a: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5" name="Text Box 31"/>
          <p:cNvSpPr txBox="1">
            <a:spLocks noChangeArrowheads="1"/>
          </p:cNvSpPr>
          <p:nvPr/>
        </p:nvSpPr>
        <p:spPr bwMode="auto">
          <a:xfrm>
            <a:off x="1727684" y="4545124"/>
            <a:ext cx="5652628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6000" b="1" i="0" u="none" strike="noStrike" cap="none" normalizeH="0" baseline="0" dirty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C. D. La </a:t>
            </a:r>
            <a:r>
              <a:rPr kumimoji="0" lang="es-ES" sz="6000" b="1" i="0" u="none" strike="noStrike" cap="none" normalizeH="0" baseline="0" dirty="0" err="1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Espaílla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6" name="Text Box 32"/>
          <p:cNvSpPr txBox="1">
            <a:spLocks noChangeArrowheads="1"/>
          </p:cNvSpPr>
          <p:nvPr/>
        </p:nvSpPr>
        <p:spPr bwMode="auto">
          <a:xfrm>
            <a:off x="2509428" y="5405712"/>
            <a:ext cx="41148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3600" b="1" i="0" u="none" strike="noStrike" cap="none" normalizeH="0" baseline="0" dirty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El Palo - Málaga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34 Imagen" descr="C:\Users\felipe\Desktop\horus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3770913" y="2215090"/>
            <a:ext cx="1507525" cy="1272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 descr="Roble"/>
          <p:cNvSpPr>
            <a:spLocks/>
          </p:cNvSpPr>
          <p:nvPr/>
        </p:nvSpPr>
        <p:spPr bwMode="auto">
          <a:xfrm rot="13161396">
            <a:off x="2158053" y="2764904"/>
            <a:ext cx="5214938" cy="525463"/>
          </a:xfrm>
          <a:custGeom>
            <a:avLst/>
            <a:gdLst/>
            <a:ahLst/>
            <a:cxnLst>
              <a:cxn ang="0">
                <a:pos x="66" y="342"/>
              </a:cxn>
              <a:cxn ang="0">
                <a:pos x="66" y="522"/>
              </a:cxn>
              <a:cxn ang="0">
                <a:pos x="972" y="522"/>
              </a:cxn>
              <a:cxn ang="0">
                <a:pos x="1146" y="702"/>
              </a:cxn>
              <a:cxn ang="0">
                <a:pos x="2586" y="702"/>
              </a:cxn>
              <a:cxn ang="0">
                <a:pos x="2775" y="552"/>
              </a:cxn>
              <a:cxn ang="0">
                <a:pos x="3645" y="522"/>
              </a:cxn>
              <a:cxn ang="0">
                <a:pos x="4583" y="537"/>
              </a:cxn>
              <a:cxn ang="0">
                <a:pos x="4746" y="702"/>
              </a:cxn>
              <a:cxn ang="0">
                <a:pos x="8164" y="794"/>
              </a:cxn>
              <a:cxn ang="0">
                <a:pos x="8164" y="71"/>
              </a:cxn>
              <a:cxn ang="0">
                <a:pos x="4746" y="162"/>
              </a:cxn>
              <a:cxn ang="0">
                <a:pos x="4553" y="304"/>
              </a:cxn>
              <a:cxn ang="0">
                <a:pos x="3653" y="342"/>
              </a:cxn>
              <a:cxn ang="0">
                <a:pos x="2790" y="327"/>
              </a:cxn>
              <a:cxn ang="0">
                <a:pos x="2586" y="162"/>
              </a:cxn>
              <a:cxn ang="0">
                <a:pos x="1146" y="162"/>
              </a:cxn>
              <a:cxn ang="0">
                <a:pos x="972" y="342"/>
              </a:cxn>
              <a:cxn ang="0">
                <a:pos x="66" y="342"/>
              </a:cxn>
            </a:cxnLst>
            <a:rect l="0" t="0" r="r" b="b"/>
            <a:pathLst>
              <a:path w="8214" h="828">
                <a:moveTo>
                  <a:pt x="66" y="342"/>
                </a:moveTo>
                <a:cubicBezTo>
                  <a:pt x="0" y="409"/>
                  <a:pt x="18" y="475"/>
                  <a:pt x="66" y="522"/>
                </a:cubicBezTo>
                <a:cubicBezTo>
                  <a:pt x="570" y="544"/>
                  <a:pt x="792" y="492"/>
                  <a:pt x="972" y="522"/>
                </a:cubicBezTo>
                <a:cubicBezTo>
                  <a:pt x="1152" y="552"/>
                  <a:pt x="1047" y="628"/>
                  <a:pt x="1146" y="702"/>
                </a:cubicBezTo>
                <a:cubicBezTo>
                  <a:pt x="1415" y="732"/>
                  <a:pt x="2478" y="749"/>
                  <a:pt x="2586" y="702"/>
                </a:cubicBezTo>
                <a:cubicBezTo>
                  <a:pt x="2694" y="655"/>
                  <a:pt x="2692" y="614"/>
                  <a:pt x="2775" y="552"/>
                </a:cubicBezTo>
                <a:cubicBezTo>
                  <a:pt x="2951" y="517"/>
                  <a:pt x="3348" y="527"/>
                  <a:pt x="3645" y="522"/>
                </a:cubicBezTo>
                <a:cubicBezTo>
                  <a:pt x="3946" y="520"/>
                  <a:pt x="4400" y="507"/>
                  <a:pt x="4583" y="537"/>
                </a:cubicBezTo>
                <a:cubicBezTo>
                  <a:pt x="4639" y="562"/>
                  <a:pt x="4680" y="661"/>
                  <a:pt x="4746" y="702"/>
                </a:cubicBezTo>
                <a:cubicBezTo>
                  <a:pt x="5347" y="747"/>
                  <a:pt x="8117" y="828"/>
                  <a:pt x="8164" y="794"/>
                </a:cubicBezTo>
                <a:cubicBezTo>
                  <a:pt x="8211" y="760"/>
                  <a:pt x="8214" y="142"/>
                  <a:pt x="8164" y="71"/>
                </a:cubicBezTo>
                <a:cubicBezTo>
                  <a:pt x="8114" y="0"/>
                  <a:pt x="4833" y="119"/>
                  <a:pt x="4746" y="162"/>
                </a:cubicBezTo>
                <a:cubicBezTo>
                  <a:pt x="4659" y="205"/>
                  <a:pt x="4585" y="284"/>
                  <a:pt x="4553" y="304"/>
                </a:cubicBezTo>
                <a:cubicBezTo>
                  <a:pt x="4370" y="336"/>
                  <a:pt x="3947" y="338"/>
                  <a:pt x="3653" y="342"/>
                </a:cubicBezTo>
                <a:cubicBezTo>
                  <a:pt x="3359" y="346"/>
                  <a:pt x="2968" y="357"/>
                  <a:pt x="2790" y="327"/>
                </a:cubicBezTo>
                <a:cubicBezTo>
                  <a:pt x="2580" y="177"/>
                  <a:pt x="2738" y="207"/>
                  <a:pt x="2586" y="162"/>
                </a:cubicBezTo>
                <a:cubicBezTo>
                  <a:pt x="2434" y="117"/>
                  <a:pt x="1233" y="76"/>
                  <a:pt x="1146" y="162"/>
                </a:cubicBezTo>
                <a:cubicBezTo>
                  <a:pt x="1059" y="248"/>
                  <a:pt x="1152" y="312"/>
                  <a:pt x="972" y="342"/>
                </a:cubicBezTo>
                <a:cubicBezTo>
                  <a:pt x="792" y="372"/>
                  <a:pt x="413" y="349"/>
                  <a:pt x="66" y="342"/>
                </a:cubicBez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19050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7" name="Freeform 3" descr="Roble"/>
          <p:cNvSpPr>
            <a:spLocks/>
          </p:cNvSpPr>
          <p:nvPr/>
        </p:nvSpPr>
        <p:spPr bwMode="auto">
          <a:xfrm rot="19218221">
            <a:off x="1815153" y="2764904"/>
            <a:ext cx="5214938" cy="525463"/>
          </a:xfrm>
          <a:custGeom>
            <a:avLst/>
            <a:gdLst/>
            <a:ahLst/>
            <a:cxnLst>
              <a:cxn ang="0">
                <a:pos x="66" y="342"/>
              </a:cxn>
              <a:cxn ang="0">
                <a:pos x="66" y="522"/>
              </a:cxn>
              <a:cxn ang="0">
                <a:pos x="972" y="522"/>
              </a:cxn>
              <a:cxn ang="0">
                <a:pos x="1146" y="702"/>
              </a:cxn>
              <a:cxn ang="0">
                <a:pos x="2586" y="702"/>
              </a:cxn>
              <a:cxn ang="0">
                <a:pos x="2775" y="552"/>
              </a:cxn>
              <a:cxn ang="0">
                <a:pos x="3645" y="522"/>
              </a:cxn>
              <a:cxn ang="0">
                <a:pos x="4583" y="537"/>
              </a:cxn>
              <a:cxn ang="0">
                <a:pos x="4746" y="702"/>
              </a:cxn>
              <a:cxn ang="0">
                <a:pos x="8164" y="794"/>
              </a:cxn>
              <a:cxn ang="0">
                <a:pos x="8164" y="71"/>
              </a:cxn>
              <a:cxn ang="0">
                <a:pos x="4746" y="162"/>
              </a:cxn>
              <a:cxn ang="0">
                <a:pos x="4553" y="304"/>
              </a:cxn>
              <a:cxn ang="0">
                <a:pos x="3653" y="342"/>
              </a:cxn>
              <a:cxn ang="0">
                <a:pos x="2790" y="327"/>
              </a:cxn>
              <a:cxn ang="0">
                <a:pos x="2586" y="162"/>
              </a:cxn>
              <a:cxn ang="0">
                <a:pos x="1146" y="162"/>
              </a:cxn>
              <a:cxn ang="0">
                <a:pos x="972" y="342"/>
              </a:cxn>
              <a:cxn ang="0">
                <a:pos x="66" y="342"/>
              </a:cxn>
            </a:cxnLst>
            <a:rect l="0" t="0" r="r" b="b"/>
            <a:pathLst>
              <a:path w="8214" h="828">
                <a:moveTo>
                  <a:pt x="66" y="342"/>
                </a:moveTo>
                <a:cubicBezTo>
                  <a:pt x="0" y="409"/>
                  <a:pt x="18" y="475"/>
                  <a:pt x="66" y="522"/>
                </a:cubicBezTo>
                <a:cubicBezTo>
                  <a:pt x="570" y="544"/>
                  <a:pt x="792" y="492"/>
                  <a:pt x="972" y="522"/>
                </a:cubicBezTo>
                <a:cubicBezTo>
                  <a:pt x="1152" y="552"/>
                  <a:pt x="1047" y="628"/>
                  <a:pt x="1146" y="702"/>
                </a:cubicBezTo>
                <a:cubicBezTo>
                  <a:pt x="1415" y="732"/>
                  <a:pt x="2478" y="749"/>
                  <a:pt x="2586" y="702"/>
                </a:cubicBezTo>
                <a:cubicBezTo>
                  <a:pt x="2694" y="655"/>
                  <a:pt x="2692" y="614"/>
                  <a:pt x="2775" y="552"/>
                </a:cubicBezTo>
                <a:cubicBezTo>
                  <a:pt x="2951" y="517"/>
                  <a:pt x="3348" y="527"/>
                  <a:pt x="3645" y="522"/>
                </a:cubicBezTo>
                <a:cubicBezTo>
                  <a:pt x="3946" y="520"/>
                  <a:pt x="4400" y="507"/>
                  <a:pt x="4583" y="537"/>
                </a:cubicBezTo>
                <a:cubicBezTo>
                  <a:pt x="4639" y="562"/>
                  <a:pt x="4680" y="661"/>
                  <a:pt x="4746" y="702"/>
                </a:cubicBezTo>
                <a:cubicBezTo>
                  <a:pt x="5347" y="747"/>
                  <a:pt x="8117" y="828"/>
                  <a:pt x="8164" y="794"/>
                </a:cubicBezTo>
                <a:cubicBezTo>
                  <a:pt x="8211" y="760"/>
                  <a:pt x="8214" y="142"/>
                  <a:pt x="8164" y="71"/>
                </a:cubicBezTo>
                <a:cubicBezTo>
                  <a:pt x="8114" y="0"/>
                  <a:pt x="4833" y="119"/>
                  <a:pt x="4746" y="162"/>
                </a:cubicBezTo>
                <a:cubicBezTo>
                  <a:pt x="4659" y="205"/>
                  <a:pt x="4585" y="284"/>
                  <a:pt x="4553" y="304"/>
                </a:cubicBezTo>
                <a:cubicBezTo>
                  <a:pt x="4370" y="336"/>
                  <a:pt x="3947" y="338"/>
                  <a:pt x="3653" y="342"/>
                </a:cubicBezTo>
                <a:cubicBezTo>
                  <a:pt x="3359" y="346"/>
                  <a:pt x="2968" y="357"/>
                  <a:pt x="2790" y="327"/>
                </a:cubicBezTo>
                <a:cubicBezTo>
                  <a:pt x="2580" y="177"/>
                  <a:pt x="2738" y="207"/>
                  <a:pt x="2586" y="162"/>
                </a:cubicBezTo>
                <a:cubicBezTo>
                  <a:pt x="2434" y="117"/>
                  <a:pt x="1233" y="76"/>
                  <a:pt x="1146" y="162"/>
                </a:cubicBezTo>
                <a:cubicBezTo>
                  <a:pt x="1059" y="248"/>
                  <a:pt x="1152" y="312"/>
                  <a:pt x="972" y="342"/>
                </a:cubicBezTo>
                <a:cubicBezTo>
                  <a:pt x="792" y="372"/>
                  <a:pt x="413" y="349"/>
                  <a:pt x="66" y="342"/>
                </a:cubicBez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19050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Oval 4"/>
          <p:cNvSpPr>
            <a:spLocks noChangeArrowheads="1"/>
          </p:cNvSpPr>
          <p:nvPr/>
        </p:nvSpPr>
        <p:spPr bwMode="auto">
          <a:xfrm>
            <a:off x="3643953" y="1964804"/>
            <a:ext cx="1828800" cy="18288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grpSp>
        <p:nvGrpSpPr>
          <p:cNvPr id="1029" name="Group 5"/>
          <p:cNvGrpSpPr>
            <a:grpSpLocks/>
          </p:cNvGrpSpPr>
          <p:nvPr/>
        </p:nvGrpSpPr>
        <p:grpSpPr bwMode="auto">
          <a:xfrm flipH="1">
            <a:off x="4332928" y="1225029"/>
            <a:ext cx="477838" cy="477838"/>
            <a:chOff x="2241" y="6278"/>
            <a:chExt cx="1800" cy="1800"/>
          </a:xfrm>
        </p:grpSpPr>
        <p:sp>
          <p:nvSpPr>
            <p:cNvPr id="1030" name="Freeform 6"/>
            <p:cNvSpPr>
              <a:spLocks/>
            </p:cNvSpPr>
            <p:nvPr/>
          </p:nvSpPr>
          <p:spPr bwMode="auto">
            <a:xfrm rot="10800000">
              <a:off x="3140" y="699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 rot="5400000">
              <a:off x="3050" y="6189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2241" y="627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 rot="16200000">
              <a:off x="2330" y="708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  <p:sp>
        <p:nvSpPr>
          <p:cNvPr id="1034" name="Freeform 10"/>
          <p:cNvSpPr>
            <a:spLocks/>
          </p:cNvSpPr>
          <p:nvPr/>
        </p:nvSpPr>
        <p:spPr bwMode="auto">
          <a:xfrm rot="10800000">
            <a:off x="4571053" y="1415529"/>
            <a:ext cx="239713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5" name="Freeform 11"/>
          <p:cNvSpPr>
            <a:spLocks/>
          </p:cNvSpPr>
          <p:nvPr/>
        </p:nvSpPr>
        <p:spPr bwMode="auto">
          <a:xfrm rot="5400000">
            <a:off x="4547240" y="1201217"/>
            <a:ext cx="239713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6" name="Freeform 12"/>
          <p:cNvSpPr>
            <a:spLocks/>
          </p:cNvSpPr>
          <p:nvPr/>
        </p:nvSpPr>
        <p:spPr bwMode="auto">
          <a:xfrm>
            <a:off x="4332928" y="1225029"/>
            <a:ext cx="239713" cy="2857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7" name="Freeform 13"/>
          <p:cNvSpPr>
            <a:spLocks/>
          </p:cNvSpPr>
          <p:nvPr/>
        </p:nvSpPr>
        <p:spPr bwMode="auto">
          <a:xfrm rot="16200000">
            <a:off x="4356740" y="1439342"/>
            <a:ext cx="239713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grpSp>
        <p:nvGrpSpPr>
          <p:cNvPr id="1038" name="Group 14"/>
          <p:cNvGrpSpPr>
            <a:grpSpLocks/>
          </p:cNvGrpSpPr>
          <p:nvPr/>
        </p:nvGrpSpPr>
        <p:grpSpPr bwMode="auto">
          <a:xfrm>
            <a:off x="4499616" y="1050404"/>
            <a:ext cx="144462" cy="763588"/>
            <a:chOff x="5567" y="6340"/>
            <a:chExt cx="547" cy="2880"/>
          </a:xfrm>
        </p:grpSpPr>
        <p:grpSp>
          <p:nvGrpSpPr>
            <p:cNvPr id="1039" name="Group 15"/>
            <p:cNvGrpSpPr>
              <a:grpSpLocks/>
            </p:cNvGrpSpPr>
            <p:nvPr/>
          </p:nvGrpSpPr>
          <p:grpSpPr bwMode="auto">
            <a:xfrm>
              <a:off x="5567" y="6340"/>
              <a:ext cx="547" cy="1440"/>
              <a:chOff x="2233" y="5557"/>
              <a:chExt cx="1094" cy="2881"/>
            </a:xfrm>
          </p:grpSpPr>
          <p:sp>
            <p:nvSpPr>
              <p:cNvPr id="1040" name="Freeform 16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1" name="Freeform 17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grpSp>
          <p:nvGrpSpPr>
            <p:cNvPr id="1042" name="Group 18"/>
            <p:cNvGrpSpPr>
              <a:grpSpLocks/>
            </p:cNvGrpSpPr>
            <p:nvPr/>
          </p:nvGrpSpPr>
          <p:grpSpPr bwMode="auto">
            <a:xfrm rot="10800000">
              <a:off x="5567" y="7780"/>
              <a:ext cx="547" cy="1440"/>
              <a:chOff x="2233" y="5557"/>
              <a:chExt cx="1094" cy="2881"/>
            </a:xfrm>
          </p:grpSpPr>
          <p:sp>
            <p:nvSpPr>
              <p:cNvPr id="1043" name="Freeform 19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4" name="Freeform 20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grpSp>
        <p:nvGrpSpPr>
          <p:cNvPr id="1045" name="Group 21"/>
          <p:cNvGrpSpPr>
            <a:grpSpLocks/>
          </p:cNvGrpSpPr>
          <p:nvPr/>
        </p:nvGrpSpPr>
        <p:grpSpPr bwMode="auto">
          <a:xfrm rot="16200000">
            <a:off x="4499615" y="1058342"/>
            <a:ext cx="144463" cy="763588"/>
            <a:chOff x="5567" y="6340"/>
            <a:chExt cx="547" cy="2880"/>
          </a:xfrm>
        </p:grpSpPr>
        <p:grpSp>
          <p:nvGrpSpPr>
            <p:cNvPr id="1046" name="Group 22"/>
            <p:cNvGrpSpPr>
              <a:grpSpLocks/>
            </p:cNvGrpSpPr>
            <p:nvPr/>
          </p:nvGrpSpPr>
          <p:grpSpPr bwMode="auto">
            <a:xfrm>
              <a:off x="5567" y="6340"/>
              <a:ext cx="547" cy="1440"/>
              <a:chOff x="2233" y="5557"/>
              <a:chExt cx="1094" cy="2881"/>
            </a:xfrm>
          </p:grpSpPr>
          <p:sp>
            <p:nvSpPr>
              <p:cNvPr id="1047" name="Freeform 23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8" name="Freeform 24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grpSp>
          <p:nvGrpSpPr>
            <p:cNvPr id="1049" name="Group 25"/>
            <p:cNvGrpSpPr>
              <a:grpSpLocks/>
            </p:cNvGrpSpPr>
            <p:nvPr/>
          </p:nvGrpSpPr>
          <p:grpSpPr bwMode="auto">
            <a:xfrm rot="10800000">
              <a:off x="5567" y="7780"/>
              <a:ext cx="547" cy="1440"/>
              <a:chOff x="2233" y="5557"/>
              <a:chExt cx="1094" cy="2881"/>
            </a:xfrm>
          </p:grpSpPr>
          <p:sp>
            <p:nvSpPr>
              <p:cNvPr id="1050" name="Freeform 26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51" name="Freeform 27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sp>
        <p:nvSpPr>
          <p:cNvPr id="1052" name="Text Box 28"/>
          <p:cNvSpPr txBox="1">
            <a:spLocks noChangeArrowheads="1"/>
          </p:cNvSpPr>
          <p:nvPr/>
        </p:nvSpPr>
        <p:spPr bwMode="auto">
          <a:xfrm>
            <a:off x="4372616" y="734492"/>
            <a:ext cx="528637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normalizeH="0" baseline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N</a:t>
            </a: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5" name="Text Box 31"/>
          <p:cNvSpPr txBox="1">
            <a:spLocks noChangeArrowheads="1"/>
          </p:cNvSpPr>
          <p:nvPr/>
        </p:nvSpPr>
        <p:spPr bwMode="auto">
          <a:xfrm>
            <a:off x="1727684" y="4545124"/>
            <a:ext cx="5652628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6000" b="1" i="0" u="none" strike="noStrike" cap="none" normalizeH="0" baseline="0" dirty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C. D. La </a:t>
            </a:r>
            <a:r>
              <a:rPr kumimoji="0" lang="es-ES" sz="6000" b="1" i="0" u="none" strike="noStrike" cap="none" normalizeH="0" baseline="0" dirty="0" err="1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Espaílla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34 Imagen" descr="C:\Users\felipe\Desktop\horus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3770913" y="2215090"/>
            <a:ext cx="1507525" cy="1272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35634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 descr="Roble"/>
          <p:cNvSpPr>
            <a:spLocks/>
          </p:cNvSpPr>
          <p:nvPr/>
        </p:nvSpPr>
        <p:spPr bwMode="auto">
          <a:xfrm rot="13161396">
            <a:off x="2158053" y="2764904"/>
            <a:ext cx="5214938" cy="525463"/>
          </a:xfrm>
          <a:custGeom>
            <a:avLst/>
            <a:gdLst/>
            <a:ahLst/>
            <a:cxnLst>
              <a:cxn ang="0">
                <a:pos x="66" y="342"/>
              </a:cxn>
              <a:cxn ang="0">
                <a:pos x="66" y="522"/>
              </a:cxn>
              <a:cxn ang="0">
                <a:pos x="972" y="522"/>
              </a:cxn>
              <a:cxn ang="0">
                <a:pos x="1146" y="702"/>
              </a:cxn>
              <a:cxn ang="0">
                <a:pos x="2586" y="702"/>
              </a:cxn>
              <a:cxn ang="0">
                <a:pos x="2775" y="552"/>
              </a:cxn>
              <a:cxn ang="0">
                <a:pos x="3645" y="522"/>
              </a:cxn>
              <a:cxn ang="0">
                <a:pos x="4583" y="537"/>
              </a:cxn>
              <a:cxn ang="0">
                <a:pos x="4746" y="702"/>
              </a:cxn>
              <a:cxn ang="0">
                <a:pos x="8164" y="794"/>
              </a:cxn>
              <a:cxn ang="0">
                <a:pos x="8164" y="71"/>
              </a:cxn>
              <a:cxn ang="0">
                <a:pos x="4746" y="162"/>
              </a:cxn>
              <a:cxn ang="0">
                <a:pos x="4553" y="304"/>
              </a:cxn>
              <a:cxn ang="0">
                <a:pos x="3653" y="342"/>
              </a:cxn>
              <a:cxn ang="0">
                <a:pos x="2790" y="327"/>
              </a:cxn>
              <a:cxn ang="0">
                <a:pos x="2586" y="162"/>
              </a:cxn>
              <a:cxn ang="0">
                <a:pos x="1146" y="162"/>
              </a:cxn>
              <a:cxn ang="0">
                <a:pos x="972" y="342"/>
              </a:cxn>
              <a:cxn ang="0">
                <a:pos x="66" y="342"/>
              </a:cxn>
            </a:cxnLst>
            <a:rect l="0" t="0" r="r" b="b"/>
            <a:pathLst>
              <a:path w="8214" h="828">
                <a:moveTo>
                  <a:pt x="66" y="342"/>
                </a:moveTo>
                <a:cubicBezTo>
                  <a:pt x="0" y="409"/>
                  <a:pt x="18" y="475"/>
                  <a:pt x="66" y="522"/>
                </a:cubicBezTo>
                <a:cubicBezTo>
                  <a:pt x="570" y="544"/>
                  <a:pt x="792" y="492"/>
                  <a:pt x="972" y="522"/>
                </a:cubicBezTo>
                <a:cubicBezTo>
                  <a:pt x="1152" y="552"/>
                  <a:pt x="1047" y="628"/>
                  <a:pt x="1146" y="702"/>
                </a:cubicBezTo>
                <a:cubicBezTo>
                  <a:pt x="1415" y="732"/>
                  <a:pt x="2478" y="749"/>
                  <a:pt x="2586" y="702"/>
                </a:cubicBezTo>
                <a:cubicBezTo>
                  <a:pt x="2694" y="655"/>
                  <a:pt x="2692" y="614"/>
                  <a:pt x="2775" y="552"/>
                </a:cubicBezTo>
                <a:cubicBezTo>
                  <a:pt x="2951" y="517"/>
                  <a:pt x="3348" y="527"/>
                  <a:pt x="3645" y="522"/>
                </a:cubicBezTo>
                <a:cubicBezTo>
                  <a:pt x="3946" y="520"/>
                  <a:pt x="4400" y="507"/>
                  <a:pt x="4583" y="537"/>
                </a:cubicBezTo>
                <a:cubicBezTo>
                  <a:pt x="4639" y="562"/>
                  <a:pt x="4680" y="661"/>
                  <a:pt x="4746" y="702"/>
                </a:cubicBezTo>
                <a:cubicBezTo>
                  <a:pt x="5347" y="747"/>
                  <a:pt x="8117" y="828"/>
                  <a:pt x="8164" y="794"/>
                </a:cubicBezTo>
                <a:cubicBezTo>
                  <a:pt x="8211" y="760"/>
                  <a:pt x="8214" y="142"/>
                  <a:pt x="8164" y="71"/>
                </a:cubicBezTo>
                <a:cubicBezTo>
                  <a:pt x="8114" y="0"/>
                  <a:pt x="4833" y="119"/>
                  <a:pt x="4746" y="162"/>
                </a:cubicBezTo>
                <a:cubicBezTo>
                  <a:pt x="4659" y="205"/>
                  <a:pt x="4585" y="284"/>
                  <a:pt x="4553" y="304"/>
                </a:cubicBezTo>
                <a:cubicBezTo>
                  <a:pt x="4370" y="336"/>
                  <a:pt x="3947" y="338"/>
                  <a:pt x="3653" y="342"/>
                </a:cubicBezTo>
                <a:cubicBezTo>
                  <a:pt x="3359" y="346"/>
                  <a:pt x="2968" y="357"/>
                  <a:pt x="2790" y="327"/>
                </a:cubicBezTo>
                <a:cubicBezTo>
                  <a:pt x="2580" y="177"/>
                  <a:pt x="2738" y="207"/>
                  <a:pt x="2586" y="162"/>
                </a:cubicBezTo>
                <a:cubicBezTo>
                  <a:pt x="2434" y="117"/>
                  <a:pt x="1233" y="76"/>
                  <a:pt x="1146" y="162"/>
                </a:cubicBezTo>
                <a:cubicBezTo>
                  <a:pt x="1059" y="248"/>
                  <a:pt x="1152" y="312"/>
                  <a:pt x="972" y="342"/>
                </a:cubicBezTo>
                <a:cubicBezTo>
                  <a:pt x="792" y="372"/>
                  <a:pt x="413" y="349"/>
                  <a:pt x="66" y="342"/>
                </a:cubicBez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19050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7" name="Freeform 3" descr="Roble"/>
          <p:cNvSpPr>
            <a:spLocks/>
          </p:cNvSpPr>
          <p:nvPr/>
        </p:nvSpPr>
        <p:spPr bwMode="auto">
          <a:xfrm rot="19218221">
            <a:off x="1815153" y="2764904"/>
            <a:ext cx="5214938" cy="525463"/>
          </a:xfrm>
          <a:custGeom>
            <a:avLst/>
            <a:gdLst/>
            <a:ahLst/>
            <a:cxnLst>
              <a:cxn ang="0">
                <a:pos x="66" y="342"/>
              </a:cxn>
              <a:cxn ang="0">
                <a:pos x="66" y="522"/>
              </a:cxn>
              <a:cxn ang="0">
                <a:pos x="972" y="522"/>
              </a:cxn>
              <a:cxn ang="0">
                <a:pos x="1146" y="702"/>
              </a:cxn>
              <a:cxn ang="0">
                <a:pos x="2586" y="702"/>
              </a:cxn>
              <a:cxn ang="0">
                <a:pos x="2775" y="552"/>
              </a:cxn>
              <a:cxn ang="0">
                <a:pos x="3645" y="522"/>
              </a:cxn>
              <a:cxn ang="0">
                <a:pos x="4583" y="537"/>
              </a:cxn>
              <a:cxn ang="0">
                <a:pos x="4746" y="702"/>
              </a:cxn>
              <a:cxn ang="0">
                <a:pos x="8164" y="794"/>
              </a:cxn>
              <a:cxn ang="0">
                <a:pos x="8164" y="71"/>
              </a:cxn>
              <a:cxn ang="0">
                <a:pos x="4746" y="162"/>
              </a:cxn>
              <a:cxn ang="0">
                <a:pos x="4553" y="304"/>
              </a:cxn>
              <a:cxn ang="0">
                <a:pos x="3653" y="342"/>
              </a:cxn>
              <a:cxn ang="0">
                <a:pos x="2790" y="327"/>
              </a:cxn>
              <a:cxn ang="0">
                <a:pos x="2586" y="162"/>
              </a:cxn>
              <a:cxn ang="0">
                <a:pos x="1146" y="162"/>
              </a:cxn>
              <a:cxn ang="0">
                <a:pos x="972" y="342"/>
              </a:cxn>
              <a:cxn ang="0">
                <a:pos x="66" y="342"/>
              </a:cxn>
            </a:cxnLst>
            <a:rect l="0" t="0" r="r" b="b"/>
            <a:pathLst>
              <a:path w="8214" h="828">
                <a:moveTo>
                  <a:pt x="66" y="342"/>
                </a:moveTo>
                <a:cubicBezTo>
                  <a:pt x="0" y="409"/>
                  <a:pt x="18" y="475"/>
                  <a:pt x="66" y="522"/>
                </a:cubicBezTo>
                <a:cubicBezTo>
                  <a:pt x="570" y="544"/>
                  <a:pt x="792" y="492"/>
                  <a:pt x="972" y="522"/>
                </a:cubicBezTo>
                <a:cubicBezTo>
                  <a:pt x="1152" y="552"/>
                  <a:pt x="1047" y="628"/>
                  <a:pt x="1146" y="702"/>
                </a:cubicBezTo>
                <a:cubicBezTo>
                  <a:pt x="1415" y="732"/>
                  <a:pt x="2478" y="749"/>
                  <a:pt x="2586" y="702"/>
                </a:cubicBezTo>
                <a:cubicBezTo>
                  <a:pt x="2694" y="655"/>
                  <a:pt x="2692" y="614"/>
                  <a:pt x="2775" y="552"/>
                </a:cubicBezTo>
                <a:cubicBezTo>
                  <a:pt x="2951" y="517"/>
                  <a:pt x="3348" y="527"/>
                  <a:pt x="3645" y="522"/>
                </a:cubicBezTo>
                <a:cubicBezTo>
                  <a:pt x="3946" y="520"/>
                  <a:pt x="4400" y="507"/>
                  <a:pt x="4583" y="537"/>
                </a:cubicBezTo>
                <a:cubicBezTo>
                  <a:pt x="4639" y="562"/>
                  <a:pt x="4680" y="661"/>
                  <a:pt x="4746" y="702"/>
                </a:cubicBezTo>
                <a:cubicBezTo>
                  <a:pt x="5347" y="747"/>
                  <a:pt x="8117" y="828"/>
                  <a:pt x="8164" y="794"/>
                </a:cubicBezTo>
                <a:cubicBezTo>
                  <a:pt x="8211" y="760"/>
                  <a:pt x="8214" y="142"/>
                  <a:pt x="8164" y="71"/>
                </a:cubicBezTo>
                <a:cubicBezTo>
                  <a:pt x="8114" y="0"/>
                  <a:pt x="4833" y="119"/>
                  <a:pt x="4746" y="162"/>
                </a:cubicBezTo>
                <a:cubicBezTo>
                  <a:pt x="4659" y="205"/>
                  <a:pt x="4585" y="284"/>
                  <a:pt x="4553" y="304"/>
                </a:cubicBezTo>
                <a:cubicBezTo>
                  <a:pt x="4370" y="336"/>
                  <a:pt x="3947" y="338"/>
                  <a:pt x="3653" y="342"/>
                </a:cubicBezTo>
                <a:cubicBezTo>
                  <a:pt x="3359" y="346"/>
                  <a:pt x="2968" y="357"/>
                  <a:pt x="2790" y="327"/>
                </a:cubicBezTo>
                <a:cubicBezTo>
                  <a:pt x="2580" y="177"/>
                  <a:pt x="2738" y="207"/>
                  <a:pt x="2586" y="162"/>
                </a:cubicBezTo>
                <a:cubicBezTo>
                  <a:pt x="2434" y="117"/>
                  <a:pt x="1233" y="76"/>
                  <a:pt x="1146" y="162"/>
                </a:cubicBezTo>
                <a:cubicBezTo>
                  <a:pt x="1059" y="248"/>
                  <a:pt x="1152" y="312"/>
                  <a:pt x="972" y="342"/>
                </a:cubicBezTo>
                <a:cubicBezTo>
                  <a:pt x="792" y="372"/>
                  <a:pt x="413" y="349"/>
                  <a:pt x="66" y="342"/>
                </a:cubicBez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19050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Oval 4"/>
          <p:cNvSpPr>
            <a:spLocks noChangeArrowheads="1"/>
          </p:cNvSpPr>
          <p:nvPr/>
        </p:nvSpPr>
        <p:spPr bwMode="auto">
          <a:xfrm>
            <a:off x="3643953" y="1964804"/>
            <a:ext cx="1828800" cy="18288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grpSp>
        <p:nvGrpSpPr>
          <p:cNvPr id="1029" name="Group 5"/>
          <p:cNvGrpSpPr>
            <a:grpSpLocks/>
          </p:cNvGrpSpPr>
          <p:nvPr/>
        </p:nvGrpSpPr>
        <p:grpSpPr bwMode="auto">
          <a:xfrm flipH="1">
            <a:off x="4332928" y="1225029"/>
            <a:ext cx="477838" cy="477838"/>
            <a:chOff x="2241" y="6278"/>
            <a:chExt cx="1800" cy="1800"/>
          </a:xfrm>
        </p:grpSpPr>
        <p:sp>
          <p:nvSpPr>
            <p:cNvPr id="1030" name="Freeform 6"/>
            <p:cNvSpPr>
              <a:spLocks/>
            </p:cNvSpPr>
            <p:nvPr/>
          </p:nvSpPr>
          <p:spPr bwMode="auto">
            <a:xfrm rot="10800000">
              <a:off x="3140" y="699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 rot="5400000">
              <a:off x="3050" y="6189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2241" y="627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 rot="16200000">
              <a:off x="2330" y="708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  <p:sp>
        <p:nvSpPr>
          <p:cNvPr id="1034" name="Freeform 10"/>
          <p:cNvSpPr>
            <a:spLocks/>
          </p:cNvSpPr>
          <p:nvPr/>
        </p:nvSpPr>
        <p:spPr bwMode="auto">
          <a:xfrm rot="10800000">
            <a:off x="4571053" y="1415529"/>
            <a:ext cx="239713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5" name="Freeform 11"/>
          <p:cNvSpPr>
            <a:spLocks/>
          </p:cNvSpPr>
          <p:nvPr/>
        </p:nvSpPr>
        <p:spPr bwMode="auto">
          <a:xfrm rot="5400000">
            <a:off x="4547240" y="1201217"/>
            <a:ext cx="239713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6" name="Freeform 12"/>
          <p:cNvSpPr>
            <a:spLocks/>
          </p:cNvSpPr>
          <p:nvPr/>
        </p:nvSpPr>
        <p:spPr bwMode="auto">
          <a:xfrm>
            <a:off x="4332928" y="1225029"/>
            <a:ext cx="239713" cy="2857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7" name="Freeform 13"/>
          <p:cNvSpPr>
            <a:spLocks/>
          </p:cNvSpPr>
          <p:nvPr/>
        </p:nvSpPr>
        <p:spPr bwMode="auto">
          <a:xfrm rot="16200000">
            <a:off x="4356740" y="1439342"/>
            <a:ext cx="239713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grpSp>
        <p:nvGrpSpPr>
          <p:cNvPr id="1038" name="Group 14"/>
          <p:cNvGrpSpPr>
            <a:grpSpLocks/>
          </p:cNvGrpSpPr>
          <p:nvPr/>
        </p:nvGrpSpPr>
        <p:grpSpPr bwMode="auto">
          <a:xfrm>
            <a:off x="4499616" y="1050404"/>
            <a:ext cx="144462" cy="763588"/>
            <a:chOff x="5567" y="6340"/>
            <a:chExt cx="547" cy="2880"/>
          </a:xfrm>
        </p:grpSpPr>
        <p:grpSp>
          <p:nvGrpSpPr>
            <p:cNvPr id="1039" name="Group 15"/>
            <p:cNvGrpSpPr>
              <a:grpSpLocks/>
            </p:cNvGrpSpPr>
            <p:nvPr/>
          </p:nvGrpSpPr>
          <p:grpSpPr bwMode="auto">
            <a:xfrm>
              <a:off x="5567" y="6340"/>
              <a:ext cx="547" cy="1440"/>
              <a:chOff x="2233" y="5557"/>
              <a:chExt cx="1094" cy="2881"/>
            </a:xfrm>
          </p:grpSpPr>
          <p:sp>
            <p:nvSpPr>
              <p:cNvPr id="1040" name="Freeform 16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1" name="Freeform 17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grpSp>
          <p:nvGrpSpPr>
            <p:cNvPr id="1042" name="Group 18"/>
            <p:cNvGrpSpPr>
              <a:grpSpLocks/>
            </p:cNvGrpSpPr>
            <p:nvPr/>
          </p:nvGrpSpPr>
          <p:grpSpPr bwMode="auto">
            <a:xfrm rot="10800000">
              <a:off x="5567" y="7780"/>
              <a:ext cx="547" cy="1440"/>
              <a:chOff x="2233" y="5557"/>
              <a:chExt cx="1094" cy="2881"/>
            </a:xfrm>
          </p:grpSpPr>
          <p:sp>
            <p:nvSpPr>
              <p:cNvPr id="1043" name="Freeform 19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4" name="Freeform 20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grpSp>
        <p:nvGrpSpPr>
          <p:cNvPr id="1045" name="Group 21"/>
          <p:cNvGrpSpPr>
            <a:grpSpLocks/>
          </p:cNvGrpSpPr>
          <p:nvPr/>
        </p:nvGrpSpPr>
        <p:grpSpPr bwMode="auto">
          <a:xfrm rot="16200000">
            <a:off x="4499615" y="1058342"/>
            <a:ext cx="144463" cy="763588"/>
            <a:chOff x="5567" y="6340"/>
            <a:chExt cx="547" cy="2880"/>
          </a:xfrm>
        </p:grpSpPr>
        <p:grpSp>
          <p:nvGrpSpPr>
            <p:cNvPr id="1046" name="Group 22"/>
            <p:cNvGrpSpPr>
              <a:grpSpLocks/>
            </p:cNvGrpSpPr>
            <p:nvPr/>
          </p:nvGrpSpPr>
          <p:grpSpPr bwMode="auto">
            <a:xfrm>
              <a:off x="5567" y="6340"/>
              <a:ext cx="547" cy="1440"/>
              <a:chOff x="2233" y="5557"/>
              <a:chExt cx="1094" cy="2881"/>
            </a:xfrm>
          </p:grpSpPr>
          <p:sp>
            <p:nvSpPr>
              <p:cNvPr id="1047" name="Freeform 23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8" name="Freeform 24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grpSp>
          <p:nvGrpSpPr>
            <p:cNvPr id="1049" name="Group 25"/>
            <p:cNvGrpSpPr>
              <a:grpSpLocks/>
            </p:cNvGrpSpPr>
            <p:nvPr/>
          </p:nvGrpSpPr>
          <p:grpSpPr bwMode="auto">
            <a:xfrm rot="10800000">
              <a:off x="5567" y="7780"/>
              <a:ext cx="547" cy="1440"/>
              <a:chOff x="2233" y="5557"/>
              <a:chExt cx="1094" cy="2881"/>
            </a:xfrm>
          </p:grpSpPr>
          <p:sp>
            <p:nvSpPr>
              <p:cNvPr id="1050" name="Freeform 26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51" name="Freeform 27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sp>
        <p:nvSpPr>
          <p:cNvPr id="1052" name="Text Box 28"/>
          <p:cNvSpPr txBox="1">
            <a:spLocks noChangeArrowheads="1"/>
          </p:cNvSpPr>
          <p:nvPr/>
        </p:nvSpPr>
        <p:spPr bwMode="auto">
          <a:xfrm>
            <a:off x="4372616" y="734492"/>
            <a:ext cx="528637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normalizeH="0" baseline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N</a:t>
            </a: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5" name="Text Box 31"/>
          <p:cNvSpPr txBox="1">
            <a:spLocks noChangeArrowheads="1"/>
          </p:cNvSpPr>
          <p:nvPr/>
        </p:nvSpPr>
        <p:spPr bwMode="auto">
          <a:xfrm>
            <a:off x="1763688" y="3825044"/>
            <a:ext cx="5652628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6000" b="1" i="0" u="none" strike="noStrike" cap="none" normalizeH="0" baseline="0" dirty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C. D. </a:t>
            </a:r>
            <a:endParaRPr kumimoji="0" lang="es-ES" sz="6000" b="1" i="0" u="none" strike="noStrike" cap="none" normalizeH="0" baseline="0" dirty="0" smtClean="0">
              <a:ln>
                <a:noFill/>
              </a:ln>
              <a:solidFill>
                <a:srgbClr val="050B87"/>
              </a:solidFill>
              <a:effectLst/>
              <a:latin typeface="Script MT Bold" pitchFamily="66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6000" b="1" i="0" u="none" strike="noStrike" cap="none" normalizeH="0" baseline="0" dirty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La </a:t>
            </a:r>
            <a:r>
              <a:rPr kumimoji="0" lang="es-ES" sz="6000" b="1" i="0" u="none" strike="noStrike" cap="none" normalizeH="0" baseline="0" dirty="0" err="1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Espaílla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34 Imagen" descr="C:\Users\felipe\Desktop\horus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3770913" y="2215090"/>
            <a:ext cx="1507525" cy="1272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8691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 descr="Roble"/>
          <p:cNvSpPr>
            <a:spLocks/>
          </p:cNvSpPr>
          <p:nvPr/>
        </p:nvSpPr>
        <p:spPr bwMode="auto">
          <a:xfrm rot="13161396">
            <a:off x="2158053" y="2764904"/>
            <a:ext cx="5214938" cy="525463"/>
          </a:xfrm>
          <a:custGeom>
            <a:avLst/>
            <a:gdLst/>
            <a:ahLst/>
            <a:cxnLst>
              <a:cxn ang="0">
                <a:pos x="66" y="342"/>
              </a:cxn>
              <a:cxn ang="0">
                <a:pos x="66" y="522"/>
              </a:cxn>
              <a:cxn ang="0">
                <a:pos x="972" y="522"/>
              </a:cxn>
              <a:cxn ang="0">
                <a:pos x="1146" y="702"/>
              </a:cxn>
              <a:cxn ang="0">
                <a:pos x="2586" y="702"/>
              </a:cxn>
              <a:cxn ang="0">
                <a:pos x="2775" y="552"/>
              </a:cxn>
              <a:cxn ang="0">
                <a:pos x="3645" y="522"/>
              </a:cxn>
              <a:cxn ang="0">
                <a:pos x="4583" y="537"/>
              </a:cxn>
              <a:cxn ang="0">
                <a:pos x="4746" y="702"/>
              </a:cxn>
              <a:cxn ang="0">
                <a:pos x="8164" y="794"/>
              </a:cxn>
              <a:cxn ang="0">
                <a:pos x="8164" y="71"/>
              </a:cxn>
              <a:cxn ang="0">
                <a:pos x="4746" y="162"/>
              </a:cxn>
              <a:cxn ang="0">
                <a:pos x="4553" y="304"/>
              </a:cxn>
              <a:cxn ang="0">
                <a:pos x="3653" y="342"/>
              </a:cxn>
              <a:cxn ang="0">
                <a:pos x="2790" y="327"/>
              </a:cxn>
              <a:cxn ang="0">
                <a:pos x="2586" y="162"/>
              </a:cxn>
              <a:cxn ang="0">
                <a:pos x="1146" y="162"/>
              </a:cxn>
              <a:cxn ang="0">
                <a:pos x="972" y="342"/>
              </a:cxn>
              <a:cxn ang="0">
                <a:pos x="66" y="342"/>
              </a:cxn>
            </a:cxnLst>
            <a:rect l="0" t="0" r="r" b="b"/>
            <a:pathLst>
              <a:path w="8214" h="828">
                <a:moveTo>
                  <a:pt x="66" y="342"/>
                </a:moveTo>
                <a:cubicBezTo>
                  <a:pt x="0" y="409"/>
                  <a:pt x="18" y="475"/>
                  <a:pt x="66" y="522"/>
                </a:cubicBezTo>
                <a:cubicBezTo>
                  <a:pt x="570" y="544"/>
                  <a:pt x="792" y="492"/>
                  <a:pt x="972" y="522"/>
                </a:cubicBezTo>
                <a:cubicBezTo>
                  <a:pt x="1152" y="552"/>
                  <a:pt x="1047" y="628"/>
                  <a:pt x="1146" y="702"/>
                </a:cubicBezTo>
                <a:cubicBezTo>
                  <a:pt x="1415" y="732"/>
                  <a:pt x="2478" y="749"/>
                  <a:pt x="2586" y="702"/>
                </a:cubicBezTo>
                <a:cubicBezTo>
                  <a:pt x="2694" y="655"/>
                  <a:pt x="2692" y="614"/>
                  <a:pt x="2775" y="552"/>
                </a:cubicBezTo>
                <a:cubicBezTo>
                  <a:pt x="2951" y="517"/>
                  <a:pt x="3348" y="527"/>
                  <a:pt x="3645" y="522"/>
                </a:cubicBezTo>
                <a:cubicBezTo>
                  <a:pt x="3946" y="520"/>
                  <a:pt x="4400" y="507"/>
                  <a:pt x="4583" y="537"/>
                </a:cubicBezTo>
                <a:cubicBezTo>
                  <a:pt x="4639" y="562"/>
                  <a:pt x="4680" y="661"/>
                  <a:pt x="4746" y="702"/>
                </a:cubicBezTo>
                <a:cubicBezTo>
                  <a:pt x="5347" y="747"/>
                  <a:pt x="8117" y="828"/>
                  <a:pt x="8164" y="794"/>
                </a:cubicBezTo>
                <a:cubicBezTo>
                  <a:pt x="8211" y="760"/>
                  <a:pt x="8214" y="142"/>
                  <a:pt x="8164" y="71"/>
                </a:cubicBezTo>
                <a:cubicBezTo>
                  <a:pt x="8114" y="0"/>
                  <a:pt x="4833" y="119"/>
                  <a:pt x="4746" y="162"/>
                </a:cubicBezTo>
                <a:cubicBezTo>
                  <a:pt x="4659" y="205"/>
                  <a:pt x="4585" y="284"/>
                  <a:pt x="4553" y="304"/>
                </a:cubicBezTo>
                <a:cubicBezTo>
                  <a:pt x="4370" y="336"/>
                  <a:pt x="3947" y="338"/>
                  <a:pt x="3653" y="342"/>
                </a:cubicBezTo>
                <a:cubicBezTo>
                  <a:pt x="3359" y="346"/>
                  <a:pt x="2968" y="357"/>
                  <a:pt x="2790" y="327"/>
                </a:cubicBezTo>
                <a:cubicBezTo>
                  <a:pt x="2580" y="177"/>
                  <a:pt x="2738" y="207"/>
                  <a:pt x="2586" y="162"/>
                </a:cubicBezTo>
                <a:cubicBezTo>
                  <a:pt x="2434" y="117"/>
                  <a:pt x="1233" y="76"/>
                  <a:pt x="1146" y="162"/>
                </a:cubicBezTo>
                <a:cubicBezTo>
                  <a:pt x="1059" y="248"/>
                  <a:pt x="1152" y="312"/>
                  <a:pt x="972" y="342"/>
                </a:cubicBezTo>
                <a:cubicBezTo>
                  <a:pt x="792" y="372"/>
                  <a:pt x="413" y="349"/>
                  <a:pt x="66" y="342"/>
                </a:cubicBez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19050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7" name="Freeform 3" descr="Roble"/>
          <p:cNvSpPr>
            <a:spLocks/>
          </p:cNvSpPr>
          <p:nvPr/>
        </p:nvSpPr>
        <p:spPr bwMode="auto">
          <a:xfrm rot="19218221">
            <a:off x="1815153" y="2764904"/>
            <a:ext cx="5214938" cy="525463"/>
          </a:xfrm>
          <a:custGeom>
            <a:avLst/>
            <a:gdLst/>
            <a:ahLst/>
            <a:cxnLst>
              <a:cxn ang="0">
                <a:pos x="66" y="342"/>
              </a:cxn>
              <a:cxn ang="0">
                <a:pos x="66" y="522"/>
              </a:cxn>
              <a:cxn ang="0">
                <a:pos x="972" y="522"/>
              </a:cxn>
              <a:cxn ang="0">
                <a:pos x="1146" y="702"/>
              </a:cxn>
              <a:cxn ang="0">
                <a:pos x="2586" y="702"/>
              </a:cxn>
              <a:cxn ang="0">
                <a:pos x="2775" y="552"/>
              </a:cxn>
              <a:cxn ang="0">
                <a:pos x="3645" y="522"/>
              </a:cxn>
              <a:cxn ang="0">
                <a:pos x="4583" y="537"/>
              </a:cxn>
              <a:cxn ang="0">
                <a:pos x="4746" y="702"/>
              </a:cxn>
              <a:cxn ang="0">
                <a:pos x="8164" y="794"/>
              </a:cxn>
              <a:cxn ang="0">
                <a:pos x="8164" y="71"/>
              </a:cxn>
              <a:cxn ang="0">
                <a:pos x="4746" y="162"/>
              </a:cxn>
              <a:cxn ang="0">
                <a:pos x="4553" y="304"/>
              </a:cxn>
              <a:cxn ang="0">
                <a:pos x="3653" y="342"/>
              </a:cxn>
              <a:cxn ang="0">
                <a:pos x="2790" y="327"/>
              </a:cxn>
              <a:cxn ang="0">
                <a:pos x="2586" y="162"/>
              </a:cxn>
              <a:cxn ang="0">
                <a:pos x="1146" y="162"/>
              </a:cxn>
              <a:cxn ang="0">
                <a:pos x="972" y="342"/>
              </a:cxn>
              <a:cxn ang="0">
                <a:pos x="66" y="342"/>
              </a:cxn>
            </a:cxnLst>
            <a:rect l="0" t="0" r="r" b="b"/>
            <a:pathLst>
              <a:path w="8214" h="828">
                <a:moveTo>
                  <a:pt x="66" y="342"/>
                </a:moveTo>
                <a:cubicBezTo>
                  <a:pt x="0" y="409"/>
                  <a:pt x="18" y="475"/>
                  <a:pt x="66" y="522"/>
                </a:cubicBezTo>
                <a:cubicBezTo>
                  <a:pt x="570" y="544"/>
                  <a:pt x="792" y="492"/>
                  <a:pt x="972" y="522"/>
                </a:cubicBezTo>
                <a:cubicBezTo>
                  <a:pt x="1152" y="552"/>
                  <a:pt x="1047" y="628"/>
                  <a:pt x="1146" y="702"/>
                </a:cubicBezTo>
                <a:cubicBezTo>
                  <a:pt x="1415" y="732"/>
                  <a:pt x="2478" y="749"/>
                  <a:pt x="2586" y="702"/>
                </a:cubicBezTo>
                <a:cubicBezTo>
                  <a:pt x="2694" y="655"/>
                  <a:pt x="2692" y="614"/>
                  <a:pt x="2775" y="552"/>
                </a:cubicBezTo>
                <a:cubicBezTo>
                  <a:pt x="2951" y="517"/>
                  <a:pt x="3348" y="527"/>
                  <a:pt x="3645" y="522"/>
                </a:cubicBezTo>
                <a:cubicBezTo>
                  <a:pt x="3946" y="520"/>
                  <a:pt x="4400" y="507"/>
                  <a:pt x="4583" y="537"/>
                </a:cubicBezTo>
                <a:cubicBezTo>
                  <a:pt x="4639" y="562"/>
                  <a:pt x="4680" y="661"/>
                  <a:pt x="4746" y="702"/>
                </a:cubicBezTo>
                <a:cubicBezTo>
                  <a:pt x="5347" y="747"/>
                  <a:pt x="8117" y="828"/>
                  <a:pt x="8164" y="794"/>
                </a:cubicBezTo>
                <a:cubicBezTo>
                  <a:pt x="8211" y="760"/>
                  <a:pt x="8214" y="142"/>
                  <a:pt x="8164" y="71"/>
                </a:cubicBezTo>
                <a:cubicBezTo>
                  <a:pt x="8114" y="0"/>
                  <a:pt x="4833" y="119"/>
                  <a:pt x="4746" y="162"/>
                </a:cubicBezTo>
                <a:cubicBezTo>
                  <a:pt x="4659" y="205"/>
                  <a:pt x="4585" y="284"/>
                  <a:pt x="4553" y="304"/>
                </a:cubicBezTo>
                <a:cubicBezTo>
                  <a:pt x="4370" y="336"/>
                  <a:pt x="3947" y="338"/>
                  <a:pt x="3653" y="342"/>
                </a:cubicBezTo>
                <a:cubicBezTo>
                  <a:pt x="3359" y="346"/>
                  <a:pt x="2968" y="357"/>
                  <a:pt x="2790" y="327"/>
                </a:cubicBezTo>
                <a:cubicBezTo>
                  <a:pt x="2580" y="177"/>
                  <a:pt x="2738" y="207"/>
                  <a:pt x="2586" y="162"/>
                </a:cubicBezTo>
                <a:cubicBezTo>
                  <a:pt x="2434" y="117"/>
                  <a:pt x="1233" y="76"/>
                  <a:pt x="1146" y="162"/>
                </a:cubicBezTo>
                <a:cubicBezTo>
                  <a:pt x="1059" y="248"/>
                  <a:pt x="1152" y="312"/>
                  <a:pt x="972" y="342"/>
                </a:cubicBezTo>
                <a:cubicBezTo>
                  <a:pt x="792" y="372"/>
                  <a:pt x="413" y="349"/>
                  <a:pt x="66" y="342"/>
                </a:cubicBez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19050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Oval 4"/>
          <p:cNvSpPr>
            <a:spLocks noChangeArrowheads="1"/>
          </p:cNvSpPr>
          <p:nvPr/>
        </p:nvSpPr>
        <p:spPr bwMode="auto">
          <a:xfrm>
            <a:off x="3643953" y="1964804"/>
            <a:ext cx="1828800" cy="18288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grpSp>
        <p:nvGrpSpPr>
          <p:cNvPr id="1029" name="Group 5"/>
          <p:cNvGrpSpPr>
            <a:grpSpLocks/>
          </p:cNvGrpSpPr>
          <p:nvPr/>
        </p:nvGrpSpPr>
        <p:grpSpPr bwMode="auto">
          <a:xfrm flipH="1">
            <a:off x="4332928" y="1225029"/>
            <a:ext cx="477838" cy="477838"/>
            <a:chOff x="2241" y="6278"/>
            <a:chExt cx="1800" cy="1800"/>
          </a:xfrm>
        </p:grpSpPr>
        <p:sp>
          <p:nvSpPr>
            <p:cNvPr id="1030" name="Freeform 6"/>
            <p:cNvSpPr>
              <a:spLocks/>
            </p:cNvSpPr>
            <p:nvPr/>
          </p:nvSpPr>
          <p:spPr bwMode="auto">
            <a:xfrm rot="10800000">
              <a:off x="3140" y="699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 rot="5400000">
              <a:off x="3050" y="6189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2241" y="627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 rot="16200000">
              <a:off x="2330" y="708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  <p:sp>
        <p:nvSpPr>
          <p:cNvPr id="1034" name="Freeform 10"/>
          <p:cNvSpPr>
            <a:spLocks/>
          </p:cNvSpPr>
          <p:nvPr/>
        </p:nvSpPr>
        <p:spPr bwMode="auto">
          <a:xfrm rot="10800000">
            <a:off x="4571053" y="1415529"/>
            <a:ext cx="239713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5" name="Freeform 11"/>
          <p:cNvSpPr>
            <a:spLocks/>
          </p:cNvSpPr>
          <p:nvPr/>
        </p:nvSpPr>
        <p:spPr bwMode="auto">
          <a:xfrm rot="5400000">
            <a:off x="4547240" y="1201217"/>
            <a:ext cx="239713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6" name="Freeform 12"/>
          <p:cNvSpPr>
            <a:spLocks/>
          </p:cNvSpPr>
          <p:nvPr/>
        </p:nvSpPr>
        <p:spPr bwMode="auto">
          <a:xfrm>
            <a:off x="4332928" y="1225029"/>
            <a:ext cx="239713" cy="2857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7" name="Freeform 13"/>
          <p:cNvSpPr>
            <a:spLocks/>
          </p:cNvSpPr>
          <p:nvPr/>
        </p:nvSpPr>
        <p:spPr bwMode="auto">
          <a:xfrm rot="16200000">
            <a:off x="4356740" y="1439342"/>
            <a:ext cx="239713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grpSp>
        <p:nvGrpSpPr>
          <p:cNvPr id="1038" name="Group 14"/>
          <p:cNvGrpSpPr>
            <a:grpSpLocks/>
          </p:cNvGrpSpPr>
          <p:nvPr/>
        </p:nvGrpSpPr>
        <p:grpSpPr bwMode="auto">
          <a:xfrm>
            <a:off x="4499616" y="1050404"/>
            <a:ext cx="144462" cy="763588"/>
            <a:chOff x="5567" y="6340"/>
            <a:chExt cx="547" cy="2880"/>
          </a:xfrm>
        </p:grpSpPr>
        <p:grpSp>
          <p:nvGrpSpPr>
            <p:cNvPr id="1039" name="Group 15"/>
            <p:cNvGrpSpPr>
              <a:grpSpLocks/>
            </p:cNvGrpSpPr>
            <p:nvPr/>
          </p:nvGrpSpPr>
          <p:grpSpPr bwMode="auto">
            <a:xfrm>
              <a:off x="5567" y="6340"/>
              <a:ext cx="547" cy="1440"/>
              <a:chOff x="2233" y="5557"/>
              <a:chExt cx="1094" cy="2881"/>
            </a:xfrm>
          </p:grpSpPr>
          <p:sp>
            <p:nvSpPr>
              <p:cNvPr id="1040" name="Freeform 16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1" name="Freeform 17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grpSp>
          <p:nvGrpSpPr>
            <p:cNvPr id="1042" name="Group 18"/>
            <p:cNvGrpSpPr>
              <a:grpSpLocks/>
            </p:cNvGrpSpPr>
            <p:nvPr/>
          </p:nvGrpSpPr>
          <p:grpSpPr bwMode="auto">
            <a:xfrm rot="10800000">
              <a:off x="5567" y="7780"/>
              <a:ext cx="547" cy="1440"/>
              <a:chOff x="2233" y="5557"/>
              <a:chExt cx="1094" cy="2881"/>
            </a:xfrm>
          </p:grpSpPr>
          <p:sp>
            <p:nvSpPr>
              <p:cNvPr id="1043" name="Freeform 19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4" name="Freeform 20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grpSp>
        <p:nvGrpSpPr>
          <p:cNvPr id="1045" name="Group 21"/>
          <p:cNvGrpSpPr>
            <a:grpSpLocks/>
          </p:cNvGrpSpPr>
          <p:nvPr/>
        </p:nvGrpSpPr>
        <p:grpSpPr bwMode="auto">
          <a:xfrm rot="16200000">
            <a:off x="4499615" y="1058342"/>
            <a:ext cx="144463" cy="763588"/>
            <a:chOff x="5567" y="6340"/>
            <a:chExt cx="547" cy="2880"/>
          </a:xfrm>
        </p:grpSpPr>
        <p:grpSp>
          <p:nvGrpSpPr>
            <p:cNvPr id="1046" name="Group 22"/>
            <p:cNvGrpSpPr>
              <a:grpSpLocks/>
            </p:cNvGrpSpPr>
            <p:nvPr/>
          </p:nvGrpSpPr>
          <p:grpSpPr bwMode="auto">
            <a:xfrm>
              <a:off x="5567" y="6340"/>
              <a:ext cx="547" cy="1440"/>
              <a:chOff x="2233" y="5557"/>
              <a:chExt cx="1094" cy="2881"/>
            </a:xfrm>
          </p:grpSpPr>
          <p:sp>
            <p:nvSpPr>
              <p:cNvPr id="1047" name="Freeform 23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8" name="Freeform 24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grpSp>
          <p:nvGrpSpPr>
            <p:cNvPr id="1049" name="Group 25"/>
            <p:cNvGrpSpPr>
              <a:grpSpLocks/>
            </p:cNvGrpSpPr>
            <p:nvPr/>
          </p:nvGrpSpPr>
          <p:grpSpPr bwMode="auto">
            <a:xfrm rot="10800000">
              <a:off x="5567" y="7780"/>
              <a:ext cx="547" cy="1440"/>
              <a:chOff x="2233" y="5557"/>
              <a:chExt cx="1094" cy="2881"/>
            </a:xfrm>
          </p:grpSpPr>
          <p:sp>
            <p:nvSpPr>
              <p:cNvPr id="1050" name="Freeform 26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51" name="Freeform 27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sp>
        <p:nvSpPr>
          <p:cNvPr id="1052" name="Text Box 28"/>
          <p:cNvSpPr txBox="1">
            <a:spLocks noChangeArrowheads="1"/>
          </p:cNvSpPr>
          <p:nvPr/>
        </p:nvSpPr>
        <p:spPr bwMode="auto">
          <a:xfrm>
            <a:off x="4372616" y="734492"/>
            <a:ext cx="528637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normalizeH="0" baseline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N</a:t>
            </a: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5" name="Text Box 31"/>
          <p:cNvSpPr txBox="1">
            <a:spLocks noChangeArrowheads="1"/>
          </p:cNvSpPr>
          <p:nvPr/>
        </p:nvSpPr>
        <p:spPr bwMode="auto">
          <a:xfrm>
            <a:off x="1727684" y="4689140"/>
            <a:ext cx="5652628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6000" b="1" i="0" u="none" strike="noStrike" cap="none" normalizeH="0" baseline="0" dirty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C. </a:t>
            </a:r>
            <a:r>
              <a:rPr lang="es-ES" sz="6000" b="1" dirty="0">
                <a:solidFill>
                  <a:srgbClr val="050B87"/>
                </a:solidFill>
                <a:latin typeface="Script MT Bold" pitchFamily="66" charset="0"/>
                <a:cs typeface="Arial" pitchFamily="34" charset="0"/>
              </a:rPr>
              <a:t>R</a:t>
            </a:r>
            <a:r>
              <a:rPr kumimoji="0" lang="es-ES" sz="6000" b="1" i="0" u="none" strike="noStrike" cap="none" normalizeH="0" baseline="0" dirty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. </a:t>
            </a:r>
            <a:r>
              <a:rPr kumimoji="0" lang="es-ES" sz="6000" b="1" i="0" u="none" strike="noStrike" cap="none" normalizeH="0" baseline="0" dirty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La </a:t>
            </a:r>
            <a:r>
              <a:rPr kumimoji="0" lang="es-ES" sz="6000" b="1" i="0" u="none" strike="noStrike" cap="none" normalizeH="0" baseline="0" dirty="0" err="1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Espaílla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34 Imagen" descr="C:\Users\felipe\Desktop\horus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3770913" y="2215090"/>
            <a:ext cx="1507525" cy="1272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9609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 descr="Roble"/>
          <p:cNvSpPr>
            <a:spLocks/>
          </p:cNvSpPr>
          <p:nvPr/>
        </p:nvSpPr>
        <p:spPr bwMode="auto">
          <a:xfrm rot="13161396">
            <a:off x="2177279" y="2764904"/>
            <a:ext cx="5214938" cy="525463"/>
          </a:xfrm>
          <a:custGeom>
            <a:avLst/>
            <a:gdLst/>
            <a:ahLst/>
            <a:cxnLst>
              <a:cxn ang="0">
                <a:pos x="66" y="342"/>
              </a:cxn>
              <a:cxn ang="0">
                <a:pos x="66" y="522"/>
              </a:cxn>
              <a:cxn ang="0">
                <a:pos x="972" y="522"/>
              </a:cxn>
              <a:cxn ang="0">
                <a:pos x="1146" y="702"/>
              </a:cxn>
              <a:cxn ang="0">
                <a:pos x="2586" y="702"/>
              </a:cxn>
              <a:cxn ang="0">
                <a:pos x="2775" y="552"/>
              </a:cxn>
              <a:cxn ang="0">
                <a:pos x="3645" y="522"/>
              </a:cxn>
              <a:cxn ang="0">
                <a:pos x="4583" y="537"/>
              </a:cxn>
              <a:cxn ang="0">
                <a:pos x="4746" y="702"/>
              </a:cxn>
              <a:cxn ang="0">
                <a:pos x="8164" y="794"/>
              </a:cxn>
              <a:cxn ang="0">
                <a:pos x="8164" y="71"/>
              </a:cxn>
              <a:cxn ang="0">
                <a:pos x="4746" y="162"/>
              </a:cxn>
              <a:cxn ang="0">
                <a:pos x="4553" y="304"/>
              </a:cxn>
              <a:cxn ang="0">
                <a:pos x="3653" y="342"/>
              </a:cxn>
              <a:cxn ang="0">
                <a:pos x="2790" y="327"/>
              </a:cxn>
              <a:cxn ang="0">
                <a:pos x="2586" y="162"/>
              </a:cxn>
              <a:cxn ang="0">
                <a:pos x="1146" y="162"/>
              </a:cxn>
              <a:cxn ang="0">
                <a:pos x="972" y="342"/>
              </a:cxn>
              <a:cxn ang="0">
                <a:pos x="66" y="342"/>
              </a:cxn>
            </a:cxnLst>
            <a:rect l="0" t="0" r="r" b="b"/>
            <a:pathLst>
              <a:path w="8214" h="828">
                <a:moveTo>
                  <a:pt x="66" y="342"/>
                </a:moveTo>
                <a:cubicBezTo>
                  <a:pt x="0" y="409"/>
                  <a:pt x="18" y="475"/>
                  <a:pt x="66" y="522"/>
                </a:cubicBezTo>
                <a:cubicBezTo>
                  <a:pt x="570" y="544"/>
                  <a:pt x="792" y="492"/>
                  <a:pt x="972" y="522"/>
                </a:cubicBezTo>
                <a:cubicBezTo>
                  <a:pt x="1152" y="552"/>
                  <a:pt x="1047" y="628"/>
                  <a:pt x="1146" y="702"/>
                </a:cubicBezTo>
                <a:cubicBezTo>
                  <a:pt x="1415" y="732"/>
                  <a:pt x="2478" y="749"/>
                  <a:pt x="2586" y="702"/>
                </a:cubicBezTo>
                <a:cubicBezTo>
                  <a:pt x="2694" y="655"/>
                  <a:pt x="2692" y="614"/>
                  <a:pt x="2775" y="552"/>
                </a:cubicBezTo>
                <a:cubicBezTo>
                  <a:pt x="2951" y="517"/>
                  <a:pt x="3348" y="527"/>
                  <a:pt x="3645" y="522"/>
                </a:cubicBezTo>
                <a:cubicBezTo>
                  <a:pt x="3946" y="520"/>
                  <a:pt x="4400" y="507"/>
                  <a:pt x="4583" y="537"/>
                </a:cubicBezTo>
                <a:cubicBezTo>
                  <a:pt x="4639" y="562"/>
                  <a:pt x="4680" y="661"/>
                  <a:pt x="4746" y="702"/>
                </a:cubicBezTo>
                <a:cubicBezTo>
                  <a:pt x="5347" y="747"/>
                  <a:pt x="8117" y="828"/>
                  <a:pt x="8164" y="794"/>
                </a:cubicBezTo>
                <a:cubicBezTo>
                  <a:pt x="8211" y="760"/>
                  <a:pt x="8214" y="142"/>
                  <a:pt x="8164" y="71"/>
                </a:cubicBezTo>
                <a:cubicBezTo>
                  <a:pt x="8114" y="0"/>
                  <a:pt x="4833" y="119"/>
                  <a:pt x="4746" y="162"/>
                </a:cubicBezTo>
                <a:cubicBezTo>
                  <a:pt x="4659" y="205"/>
                  <a:pt x="4585" y="284"/>
                  <a:pt x="4553" y="304"/>
                </a:cubicBezTo>
                <a:cubicBezTo>
                  <a:pt x="4370" y="336"/>
                  <a:pt x="3947" y="338"/>
                  <a:pt x="3653" y="342"/>
                </a:cubicBezTo>
                <a:cubicBezTo>
                  <a:pt x="3359" y="346"/>
                  <a:pt x="2968" y="357"/>
                  <a:pt x="2790" y="327"/>
                </a:cubicBezTo>
                <a:cubicBezTo>
                  <a:pt x="2580" y="177"/>
                  <a:pt x="2738" y="207"/>
                  <a:pt x="2586" y="162"/>
                </a:cubicBezTo>
                <a:cubicBezTo>
                  <a:pt x="2434" y="117"/>
                  <a:pt x="1233" y="76"/>
                  <a:pt x="1146" y="162"/>
                </a:cubicBezTo>
                <a:cubicBezTo>
                  <a:pt x="1059" y="248"/>
                  <a:pt x="1152" y="312"/>
                  <a:pt x="972" y="342"/>
                </a:cubicBezTo>
                <a:cubicBezTo>
                  <a:pt x="792" y="372"/>
                  <a:pt x="413" y="349"/>
                  <a:pt x="66" y="342"/>
                </a:cubicBez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19050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7" name="Freeform 3" descr="Roble"/>
          <p:cNvSpPr>
            <a:spLocks/>
          </p:cNvSpPr>
          <p:nvPr/>
        </p:nvSpPr>
        <p:spPr bwMode="auto">
          <a:xfrm rot="19218221">
            <a:off x="1834379" y="2764904"/>
            <a:ext cx="5214938" cy="525463"/>
          </a:xfrm>
          <a:custGeom>
            <a:avLst/>
            <a:gdLst/>
            <a:ahLst/>
            <a:cxnLst>
              <a:cxn ang="0">
                <a:pos x="66" y="342"/>
              </a:cxn>
              <a:cxn ang="0">
                <a:pos x="66" y="522"/>
              </a:cxn>
              <a:cxn ang="0">
                <a:pos x="972" y="522"/>
              </a:cxn>
              <a:cxn ang="0">
                <a:pos x="1146" y="702"/>
              </a:cxn>
              <a:cxn ang="0">
                <a:pos x="2586" y="702"/>
              </a:cxn>
              <a:cxn ang="0">
                <a:pos x="2775" y="552"/>
              </a:cxn>
              <a:cxn ang="0">
                <a:pos x="3645" y="522"/>
              </a:cxn>
              <a:cxn ang="0">
                <a:pos x="4583" y="537"/>
              </a:cxn>
              <a:cxn ang="0">
                <a:pos x="4746" y="702"/>
              </a:cxn>
              <a:cxn ang="0">
                <a:pos x="8164" y="794"/>
              </a:cxn>
              <a:cxn ang="0">
                <a:pos x="8164" y="71"/>
              </a:cxn>
              <a:cxn ang="0">
                <a:pos x="4746" y="162"/>
              </a:cxn>
              <a:cxn ang="0">
                <a:pos x="4553" y="304"/>
              </a:cxn>
              <a:cxn ang="0">
                <a:pos x="3653" y="342"/>
              </a:cxn>
              <a:cxn ang="0">
                <a:pos x="2790" y="327"/>
              </a:cxn>
              <a:cxn ang="0">
                <a:pos x="2586" y="162"/>
              </a:cxn>
              <a:cxn ang="0">
                <a:pos x="1146" y="162"/>
              </a:cxn>
              <a:cxn ang="0">
                <a:pos x="972" y="342"/>
              </a:cxn>
              <a:cxn ang="0">
                <a:pos x="66" y="342"/>
              </a:cxn>
            </a:cxnLst>
            <a:rect l="0" t="0" r="r" b="b"/>
            <a:pathLst>
              <a:path w="8214" h="828">
                <a:moveTo>
                  <a:pt x="66" y="342"/>
                </a:moveTo>
                <a:cubicBezTo>
                  <a:pt x="0" y="409"/>
                  <a:pt x="18" y="475"/>
                  <a:pt x="66" y="522"/>
                </a:cubicBezTo>
                <a:cubicBezTo>
                  <a:pt x="570" y="544"/>
                  <a:pt x="792" y="492"/>
                  <a:pt x="972" y="522"/>
                </a:cubicBezTo>
                <a:cubicBezTo>
                  <a:pt x="1152" y="552"/>
                  <a:pt x="1047" y="628"/>
                  <a:pt x="1146" y="702"/>
                </a:cubicBezTo>
                <a:cubicBezTo>
                  <a:pt x="1415" y="732"/>
                  <a:pt x="2478" y="749"/>
                  <a:pt x="2586" y="702"/>
                </a:cubicBezTo>
                <a:cubicBezTo>
                  <a:pt x="2694" y="655"/>
                  <a:pt x="2692" y="614"/>
                  <a:pt x="2775" y="552"/>
                </a:cubicBezTo>
                <a:cubicBezTo>
                  <a:pt x="2951" y="517"/>
                  <a:pt x="3348" y="527"/>
                  <a:pt x="3645" y="522"/>
                </a:cubicBezTo>
                <a:cubicBezTo>
                  <a:pt x="3946" y="520"/>
                  <a:pt x="4400" y="507"/>
                  <a:pt x="4583" y="537"/>
                </a:cubicBezTo>
                <a:cubicBezTo>
                  <a:pt x="4639" y="562"/>
                  <a:pt x="4680" y="661"/>
                  <a:pt x="4746" y="702"/>
                </a:cubicBezTo>
                <a:cubicBezTo>
                  <a:pt x="5347" y="747"/>
                  <a:pt x="8117" y="828"/>
                  <a:pt x="8164" y="794"/>
                </a:cubicBezTo>
                <a:cubicBezTo>
                  <a:pt x="8211" y="760"/>
                  <a:pt x="8214" y="142"/>
                  <a:pt x="8164" y="71"/>
                </a:cubicBezTo>
                <a:cubicBezTo>
                  <a:pt x="8114" y="0"/>
                  <a:pt x="4833" y="119"/>
                  <a:pt x="4746" y="162"/>
                </a:cubicBezTo>
                <a:cubicBezTo>
                  <a:pt x="4659" y="205"/>
                  <a:pt x="4585" y="284"/>
                  <a:pt x="4553" y="304"/>
                </a:cubicBezTo>
                <a:cubicBezTo>
                  <a:pt x="4370" y="336"/>
                  <a:pt x="3947" y="338"/>
                  <a:pt x="3653" y="342"/>
                </a:cubicBezTo>
                <a:cubicBezTo>
                  <a:pt x="3359" y="346"/>
                  <a:pt x="2968" y="357"/>
                  <a:pt x="2790" y="327"/>
                </a:cubicBezTo>
                <a:cubicBezTo>
                  <a:pt x="2580" y="177"/>
                  <a:pt x="2738" y="207"/>
                  <a:pt x="2586" y="162"/>
                </a:cubicBezTo>
                <a:cubicBezTo>
                  <a:pt x="2434" y="117"/>
                  <a:pt x="1233" y="76"/>
                  <a:pt x="1146" y="162"/>
                </a:cubicBezTo>
                <a:cubicBezTo>
                  <a:pt x="1059" y="248"/>
                  <a:pt x="1152" y="312"/>
                  <a:pt x="972" y="342"/>
                </a:cubicBezTo>
                <a:cubicBezTo>
                  <a:pt x="792" y="372"/>
                  <a:pt x="413" y="349"/>
                  <a:pt x="66" y="342"/>
                </a:cubicBez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19050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Oval 4"/>
          <p:cNvSpPr>
            <a:spLocks noChangeArrowheads="1"/>
          </p:cNvSpPr>
          <p:nvPr/>
        </p:nvSpPr>
        <p:spPr bwMode="auto">
          <a:xfrm>
            <a:off x="3663179" y="1964804"/>
            <a:ext cx="1828800" cy="18288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grpSp>
        <p:nvGrpSpPr>
          <p:cNvPr id="1029" name="Group 5"/>
          <p:cNvGrpSpPr>
            <a:grpSpLocks/>
          </p:cNvGrpSpPr>
          <p:nvPr/>
        </p:nvGrpSpPr>
        <p:grpSpPr bwMode="auto">
          <a:xfrm flipH="1">
            <a:off x="4352154" y="1225029"/>
            <a:ext cx="477838" cy="477838"/>
            <a:chOff x="2241" y="6278"/>
            <a:chExt cx="1800" cy="1800"/>
          </a:xfrm>
        </p:grpSpPr>
        <p:sp>
          <p:nvSpPr>
            <p:cNvPr id="1030" name="Freeform 6"/>
            <p:cNvSpPr>
              <a:spLocks/>
            </p:cNvSpPr>
            <p:nvPr/>
          </p:nvSpPr>
          <p:spPr bwMode="auto">
            <a:xfrm rot="10800000">
              <a:off x="3140" y="699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 rot="5400000">
              <a:off x="3050" y="6189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2241" y="627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 rot="16200000">
              <a:off x="2330" y="708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  <p:sp>
        <p:nvSpPr>
          <p:cNvPr id="1034" name="Freeform 10"/>
          <p:cNvSpPr>
            <a:spLocks/>
          </p:cNvSpPr>
          <p:nvPr/>
        </p:nvSpPr>
        <p:spPr bwMode="auto">
          <a:xfrm rot="10800000">
            <a:off x="4590279" y="1415529"/>
            <a:ext cx="239713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5" name="Freeform 11"/>
          <p:cNvSpPr>
            <a:spLocks/>
          </p:cNvSpPr>
          <p:nvPr/>
        </p:nvSpPr>
        <p:spPr bwMode="auto">
          <a:xfrm rot="5400000">
            <a:off x="4566466" y="1201217"/>
            <a:ext cx="239713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6" name="Freeform 12"/>
          <p:cNvSpPr>
            <a:spLocks/>
          </p:cNvSpPr>
          <p:nvPr/>
        </p:nvSpPr>
        <p:spPr bwMode="auto">
          <a:xfrm>
            <a:off x="4352154" y="1225029"/>
            <a:ext cx="239713" cy="2857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7" name="Freeform 13"/>
          <p:cNvSpPr>
            <a:spLocks/>
          </p:cNvSpPr>
          <p:nvPr/>
        </p:nvSpPr>
        <p:spPr bwMode="auto">
          <a:xfrm rot="16200000">
            <a:off x="4375966" y="1439342"/>
            <a:ext cx="239713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grpSp>
        <p:nvGrpSpPr>
          <p:cNvPr id="1038" name="Group 14"/>
          <p:cNvGrpSpPr>
            <a:grpSpLocks/>
          </p:cNvGrpSpPr>
          <p:nvPr/>
        </p:nvGrpSpPr>
        <p:grpSpPr bwMode="auto">
          <a:xfrm>
            <a:off x="4518842" y="1050404"/>
            <a:ext cx="144462" cy="763588"/>
            <a:chOff x="5567" y="6340"/>
            <a:chExt cx="547" cy="2880"/>
          </a:xfrm>
        </p:grpSpPr>
        <p:grpSp>
          <p:nvGrpSpPr>
            <p:cNvPr id="1039" name="Group 15"/>
            <p:cNvGrpSpPr>
              <a:grpSpLocks/>
            </p:cNvGrpSpPr>
            <p:nvPr/>
          </p:nvGrpSpPr>
          <p:grpSpPr bwMode="auto">
            <a:xfrm>
              <a:off x="5567" y="6340"/>
              <a:ext cx="547" cy="1440"/>
              <a:chOff x="2233" y="5557"/>
              <a:chExt cx="1094" cy="2881"/>
            </a:xfrm>
          </p:grpSpPr>
          <p:sp>
            <p:nvSpPr>
              <p:cNvPr id="1040" name="Freeform 16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1" name="Freeform 17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grpSp>
          <p:nvGrpSpPr>
            <p:cNvPr id="1042" name="Group 18"/>
            <p:cNvGrpSpPr>
              <a:grpSpLocks/>
            </p:cNvGrpSpPr>
            <p:nvPr/>
          </p:nvGrpSpPr>
          <p:grpSpPr bwMode="auto">
            <a:xfrm rot="10800000">
              <a:off x="5567" y="7780"/>
              <a:ext cx="547" cy="1440"/>
              <a:chOff x="2233" y="5557"/>
              <a:chExt cx="1094" cy="2881"/>
            </a:xfrm>
          </p:grpSpPr>
          <p:sp>
            <p:nvSpPr>
              <p:cNvPr id="1043" name="Freeform 19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4" name="Freeform 20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grpSp>
        <p:nvGrpSpPr>
          <p:cNvPr id="1045" name="Group 21"/>
          <p:cNvGrpSpPr>
            <a:grpSpLocks/>
          </p:cNvGrpSpPr>
          <p:nvPr/>
        </p:nvGrpSpPr>
        <p:grpSpPr bwMode="auto">
          <a:xfrm rot="16200000">
            <a:off x="4518841" y="1058342"/>
            <a:ext cx="144463" cy="763588"/>
            <a:chOff x="5567" y="6340"/>
            <a:chExt cx="547" cy="2880"/>
          </a:xfrm>
        </p:grpSpPr>
        <p:grpSp>
          <p:nvGrpSpPr>
            <p:cNvPr id="1046" name="Group 22"/>
            <p:cNvGrpSpPr>
              <a:grpSpLocks/>
            </p:cNvGrpSpPr>
            <p:nvPr/>
          </p:nvGrpSpPr>
          <p:grpSpPr bwMode="auto">
            <a:xfrm>
              <a:off x="5567" y="6340"/>
              <a:ext cx="547" cy="1440"/>
              <a:chOff x="2233" y="5557"/>
              <a:chExt cx="1094" cy="2881"/>
            </a:xfrm>
          </p:grpSpPr>
          <p:sp>
            <p:nvSpPr>
              <p:cNvPr id="1047" name="Freeform 23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8" name="Freeform 24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grpSp>
          <p:nvGrpSpPr>
            <p:cNvPr id="1049" name="Group 25"/>
            <p:cNvGrpSpPr>
              <a:grpSpLocks/>
            </p:cNvGrpSpPr>
            <p:nvPr/>
          </p:nvGrpSpPr>
          <p:grpSpPr bwMode="auto">
            <a:xfrm rot="10800000">
              <a:off x="5567" y="7780"/>
              <a:ext cx="547" cy="1440"/>
              <a:chOff x="2233" y="5557"/>
              <a:chExt cx="1094" cy="2881"/>
            </a:xfrm>
          </p:grpSpPr>
          <p:sp>
            <p:nvSpPr>
              <p:cNvPr id="1050" name="Freeform 26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51" name="Freeform 27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sp>
        <p:nvSpPr>
          <p:cNvPr id="1052" name="Text Box 28"/>
          <p:cNvSpPr txBox="1">
            <a:spLocks noChangeArrowheads="1"/>
          </p:cNvSpPr>
          <p:nvPr/>
        </p:nvSpPr>
        <p:spPr bwMode="auto">
          <a:xfrm>
            <a:off x="4391842" y="734492"/>
            <a:ext cx="528637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normalizeH="0" baseline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N</a:t>
            </a: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5" name="Text Box 31"/>
          <p:cNvSpPr txBox="1">
            <a:spLocks noChangeArrowheads="1"/>
          </p:cNvSpPr>
          <p:nvPr/>
        </p:nvSpPr>
        <p:spPr bwMode="auto">
          <a:xfrm>
            <a:off x="1727684" y="4545124"/>
            <a:ext cx="5652628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6000" b="1" i="0" u="none" strike="noStrike" cap="none" normalizeH="0" baseline="0" dirty="0" smtClean="0">
                <a:ln>
                  <a:noFill/>
                </a:ln>
                <a:solidFill>
                  <a:srgbClr val="050B87"/>
                </a:solidFill>
                <a:effectLst/>
                <a:latin typeface="Sylfaen" panose="010A0502050306030303" pitchFamily="18" charset="0"/>
                <a:cs typeface="Arial" pitchFamily="34" charset="0"/>
              </a:rPr>
              <a:t>C. D. La </a:t>
            </a:r>
            <a:r>
              <a:rPr kumimoji="0" lang="es-ES" sz="6000" b="1" i="0" u="none" strike="noStrike" cap="none" normalizeH="0" baseline="0" dirty="0" err="1" smtClean="0">
                <a:ln>
                  <a:noFill/>
                </a:ln>
                <a:solidFill>
                  <a:srgbClr val="050B87"/>
                </a:solidFill>
                <a:effectLst/>
                <a:latin typeface="Sylfaen" panose="010A0502050306030303" pitchFamily="18" charset="0"/>
                <a:cs typeface="Arial" pitchFamily="34" charset="0"/>
              </a:rPr>
              <a:t>Espaílla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ylfaen" panose="010A0502050306030303" pitchFamily="18" charset="0"/>
              <a:cs typeface="Arial" pitchFamily="34" charset="0"/>
            </a:endParaRPr>
          </a:p>
        </p:txBody>
      </p:sp>
      <p:sp>
        <p:nvSpPr>
          <p:cNvPr id="1056" name="Text Box 32"/>
          <p:cNvSpPr txBox="1">
            <a:spLocks noChangeArrowheads="1"/>
          </p:cNvSpPr>
          <p:nvPr/>
        </p:nvSpPr>
        <p:spPr bwMode="auto">
          <a:xfrm>
            <a:off x="2545432" y="5352628"/>
            <a:ext cx="41148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3600" b="1" i="0" u="none" strike="noStrike" cap="none" normalizeH="0" baseline="0" dirty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El Palo - Málaga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34 Imagen" descr="C:\Users\felipe\Desktop\horus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3790139" y="2215090"/>
            <a:ext cx="1507525" cy="1272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168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 descr="Roble"/>
          <p:cNvSpPr>
            <a:spLocks/>
          </p:cNvSpPr>
          <p:nvPr/>
        </p:nvSpPr>
        <p:spPr bwMode="auto">
          <a:xfrm rot="13161396">
            <a:off x="2158053" y="2543088"/>
            <a:ext cx="5214938" cy="525463"/>
          </a:xfrm>
          <a:custGeom>
            <a:avLst/>
            <a:gdLst/>
            <a:ahLst/>
            <a:cxnLst>
              <a:cxn ang="0">
                <a:pos x="66" y="342"/>
              </a:cxn>
              <a:cxn ang="0">
                <a:pos x="66" y="522"/>
              </a:cxn>
              <a:cxn ang="0">
                <a:pos x="972" y="522"/>
              </a:cxn>
              <a:cxn ang="0">
                <a:pos x="1146" y="702"/>
              </a:cxn>
              <a:cxn ang="0">
                <a:pos x="2586" y="702"/>
              </a:cxn>
              <a:cxn ang="0">
                <a:pos x="2775" y="552"/>
              </a:cxn>
              <a:cxn ang="0">
                <a:pos x="3645" y="522"/>
              </a:cxn>
              <a:cxn ang="0">
                <a:pos x="4583" y="537"/>
              </a:cxn>
              <a:cxn ang="0">
                <a:pos x="4746" y="702"/>
              </a:cxn>
              <a:cxn ang="0">
                <a:pos x="8164" y="794"/>
              </a:cxn>
              <a:cxn ang="0">
                <a:pos x="8164" y="71"/>
              </a:cxn>
              <a:cxn ang="0">
                <a:pos x="4746" y="162"/>
              </a:cxn>
              <a:cxn ang="0">
                <a:pos x="4553" y="304"/>
              </a:cxn>
              <a:cxn ang="0">
                <a:pos x="3653" y="342"/>
              </a:cxn>
              <a:cxn ang="0">
                <a:pos x="2790" y="327"/>
              </a:cxn>
              <a:cxn ang="0">
                <a:pos x="2586" y="162"/>
              </a:cxn>
              <a:cxn ang="0">
                <a:pos x="1146" y="162"/>
              </a:cxn>
              <a:cxn ang="0">
                <a:pos x="972" y="342"/>
              </a:cxn>
              <a:cxn ang="0">
                <a:pos x="66" y="342"/>
              </a:cxn>
            </a:cxnLst>
            <a:rect l="0" t="0" r="r" b="b"/>
            <a:pathLst>
              <a:path w="8214" h="828">
                <a:moveTo>
                  <a:pt x="66" y="342"/>
                </a:moveTo>
                <a:cubicBezTo>
                  <a:pt x="0" y="409"/>
                  <a:pt x="18" y="475"/>
                  <a:pt x="66" y="522"/>
                </a:cubicBezTo>
                <a:cubicBezTo>
                  <a:pt x="570" y="544"/>
                  <a:pt x="792" y="492"/>
                  <a:pt x="972" y="522"/>
                </a:cubicBezTo>
                <a:cubicBezTo>
                  <a:pt x="1152" y="552"/>
                  <a:pt x="1047" y="628"/>
                  <a:pt x="1146" y="702"/>
                </a:cubicBezTo>
                <a:cubicBezTo>
                  <a:pt x="1415" y="732"/>
                  <a:pt x="2478" y="749"/>
                  <a:pt x="2586" y="702"/>
                </a:cubicBezTo>
                <a:cubicBezTo>
                  <a:pt x="2694" y="655"/>
                  <a:pt x="2692" y="614"/>
                  <a:pt x="2775" y="552"/>
                </a:cubicBezTo>
                <a:cubicBezTo>
                  <a:pt x="2951" y="517"/>
                  <a:pt x="3348" y="527"/>
                  <a:pt x="3645" y="522"/>
                </a:cubicBezTo>
                <a:cubicBezTo>
                  <a:pt x="3946" y="520"/>
                  <a:pt x="4400" y="507"/>
                  <a:pt x="4583" y="537"/>
                </a:cubicBezTo>
                <a:cubicBezTo>
                  <a:pt x="4639" y="562"/>
                  <a:pt x="4680" y="661"/>
                  <a:pt x="4746" y="702"/>
                </a:cubicBezTo>
                <a:cubicBezTo>
                  <a:pt x="5347" y="747"/>
                  <a:pt x="8117" y="828"/>
                  <a:pt x="8164" y="794"/>
                </a:cubicBezTo>
                <a:cubicBezTo>
                  <a:pt x="8211" y="760"/>
                  <a:pt x="8214" y="142"/>
                  <a:pt x="8164" y="71"/>
                </a:cubicBezTo>
                <a:cubicBezTo>
                  <a:pt x="8114" y="0"/>
                  <a:pt x="4833" y="119"/>
                  <a:pt x="4746" y="162"/>
                </a:cubicBezTo>
                <a:cubicBezTo>
                  <a:pt x="4659" y="205"/>
                  <a:pt x="4585" y="284"/>
                  <a:pt x="4553" y="304"/>
                </a:cubicBezTo>
                <a:cubicBezTo>
                  <a:pt x="4370" y="336"/>
                  <a:pt x="3947" y="338"/>
                  <a:pt x="3653" y="342"/>
                </a:cubicBezTo>
                <a:cubicBezTo>
                  <a:pt x="3359" y="346"/>
                  <a:pt x="2968" y="357"/>
                  <a:pt x="2790" y="327"/>
                </a:cubicBezTo>
                <a:cubicBezTo>
                  <a:pt x="2580" y="177"/>
                  <a:pt x="2738" y="207"/>
                  <a:pt x="2586" y="162"/>
                </a:cubicBezTo>
                <a:cubicBezTo>
                  <a:pt x="2434" y="117"/>
                  <a:pt x="1233" y="76"/>
                  <a:pt x="1146" y="162"/>
                </a:cubicBezTo>
                <a:cubicBezTo>
                  <a:pt x="1059" y="248"/>
                  <a:pt x="1152" y="312"/>
                  <a:pt x="972" y="342"/>
                </a:cubicBezTo>
                <a:cubicBezTo>
                  <a:pt x="792" y="372"/>
                  <a:pt x="413" y="349"/>
                  <a:pt x="66" y="342"/>
                </a:cubicBez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19050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7" name="Freeform 3" descr="Roble"/>
          <p:cNvSpPr>
            <a:spLocks/>
          </p:cNvSpPr>
          <p:nvPr/>
        </p:nvSpPr>
        <p:spPr bwMode="auto">
          <a:xfrm rot="19218221">
            <a:off x="1815153" y="2543088"/>
            <a:ext cx="5214938" cy="525463"/>
          </a:xfrm>
          <a:custGeom>
            <a:avLst/>
            <a:gdLst/>
            <a:ahLst/>
            <a:cxnLst>
              <a:cxn ang="0">
                <a:pos x="66" y="342"/>
              </a:cxn>
              <a:cxn ang="0">
                <a:pos x="66" y="522"/>
              </a:cxn>
              <a:cxn ang="0">
                <a:pos x="972" y="522"/>
              </a:cxn>
              <a:cxn ang="0">
                <a:pos x="1146" y="702"/>
              </a:cxn>
              <a:cxn ang="0">
                <a:pos x="2586" y="702"/>
              </a:cxn>
              <a:cxn ang="0">
                <a:pos x="2775" y="552"/>
              </a:cxn>
              <a:cxn ang="0">
                <a:pos x="3645" y="522"/>
              </a:cxn>
              <a:cxn ang="0">
                <a:pos x="4583" y="537"/>
              </a:cxn>
              <a:cxn ang="0">
                <a:pos x="4746" y="702"/>
              </a:cxn>
              <a:cxn ang="0">
                <a:pos x="8164" y="794"/>
              </a:cxn>
              <a:cxn ang="0">
                <a:pos x="8164" y="71"/>
              </a:cxn>
              <a:cxn ang="0">
                <a:pos x="4746" y="162"/>
              </a:cxn>
              <a:cxn ang="0">
                <a:pos x="4553" y="304"/>
              </a:cxn>
              <a:cxn ang="0">
                <a:pos x="3653" y="342"/>
              </a:cxn>
              <a:cxn ang="0">
                <a:pos x="2790" y="327"/>
              </a:cxn>
              <a:cxn ang="0">
                <a:pos x="2586" y="162"/>
              </a:cxn>
              <a:cxn ang="0">
                <a:pos x="1146" y="162"/>
              </a:cxn>
              <a:cxn ang="0">
                <a:pos x="972" y="342"/>
              </a:cxn>
              <a:cxn ang="0">
                <a:pos x="66" y="342"/>
              </a:cxn>
            </a:cxnLst>
            <a:rect l="0" t="0" r="r" b="b"/>
            <a:pathLst>
              <a:path w="8214" h="828">
                <a:moveTo>
                  <a:pt x="66" y="342"/>
                </a:moveTo>
                <a:cubicBezTo>
                  <a:pt x="0" y="409"/>
                  <a:pt x="18" y="475"/>
                  <a:pt x="66" y="522"/>
                </a:cubicBezTo>
                <a:cubicBezTo>
                  <a:pt x="570" y="544"/>
                  <a:pt x="792" y="492"/>
                  <a:pt x="972" y="522"/>
                </a:cubicBezTo>
                <a:cubicBezTo>
                  <a:pt x="1152" y="552"/>
                  <a:pt x="1047" y="628"/>
                  <a:pt x="1146" y="702"/>
                </a:cubicBezTo>
                <a:cubicBezTo>
                  <a:pt x="1415" y="732"/>
                  <a:pt x="2478" y="749"/>
                  <a:pt x="2586" y="702"/>
                </a:cubicBezTo>
                <a:cubicBezTo>
                  <a:pt x="2694" y="655"/>
                  <a:pt x="2692" y="614"/>
                  <a:pt x="2775" y="552"/>
                </a:cubicBezTo>
                <a:cubicBezTo>
                  <a:pt x="2951" y="517"/>
                  <a:pt x="3348" y="527"/>
                  <a:pt x="3645" y="522"/>
                </a:cubicBezTo>
                <a:cubicBezTo>
                  <a:pt x="3946" y="520"/>
                  <a:pt x="4400" y="507"/>
                  <a:pt x="4583" y="537"/>
                </a:cubicBezTo>
                <a:cubicBezTo>
                  <a:pt x="4639" y="562"/>
                  <a:pt x="4680" y="661"/>
                  <a:pt x="4746" y="702"/>
                </a:cubicBezTo>
                <a:cubicBezTo>
                  <a:pt x="5347" y="747"/>
                  <a:pt x="8117" y="828"/>
                  <a:pt x="8164" y="794"/>
                </a:cubicBezTo>
                <a:cubicBezTo>
                  <a:pt x="8211" y="760"/>
                  <a:pt x="8214" y="142"/>
                  <a:pt x="8164" y="71"/>
                </a:cubicBezTo>
                <a:cubicBezTo>
                  <a:pt x="8114" y="0"/>
                  <a:pt x="4833" y="119"/>
                  <a:pt x="4746" y="162"/>
                </a:cubicBezTo>
                <a:cubicBezTo>
                  <a:pt x="4659" y="205"/>
                  <a:pt x="4585" y="284"/>
                  <a:pt x="4553" y="304"/>
                </a:cubicBezTo>
                <a:cubicBezTo>
                  <a:pt x="4370" y="336"/>
                  <a:pt x="3947" y="338"/>
                  <a:pt x="3653" y="342"/>
                </a:cubicBezTo>
                <a:cubicBezTo>
                  <a:pt x="3359" y="346"/>
                  <a:pt x="2968" y="357"/>
                  <a:pt x="2790" y="327"/>
                </a:cubicBezTo>
                <a:cubicBezTo>
                  <a:pt x="2580" y="177"/>
                  <a:pt x="2738" y="207"/>
                  <a:pt x="2586" y="162"/>
                </a:cubicBezTo>
                <a:cubicBezTo>
                  <a:pt x="2434" y="117"/>
                  <a:pt x="1233" y="76"/>
                  <a:pt x="1146" y="162"/>
                </a:cubicBezTo>
                <a:cubicBezTo>
                  <a:pt x="1059" y="248"/>
                  <a:pt x="1152" y="312"/>
                  <a:pt x="972" y="342"/>
                </a:cubicBezTo>
                <a:cubicBezTo>
                  <a:pt x="792" y="372"/>
                  <a:pt x="413" y="349"/>
                  <a:pt x="66" y="342"/>
                </a:cubicBezTo>
                <a:close/>
              </a:path>
            </a:pathLst>
          </a:custGeom>
          <a:blipFill dpi="0" rotWithShape="1">
            <a:blip r:embed="rId3" cstate="print"/>
            <a:srcRect/>
            <a:tile tx="0" ty="0" sx="100000" sy="100000" flip="none" algn="tl"/>
          </a:blipFill>
          <a:ln w="19050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Oval 4"/>
          <p:cNvSpPr>
            <a:spLocks noChangeArrowheads="1"/>
          </p:cNvSpPr>
          <p:nvPr/>
        </p:nvSpPr>
        <p:spPr bwMode="auto">
          <a:xfrm>
            <a:off x="3643952" y="1592996"/>
            <a:ext cx="1800000" cy="18000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grpSp>
        <p:nvGrpSpPr>
          <p:cNvPr id="1029" name="Group 5"/>
          <p:cNvGrpSpPr>
            <a:grpSpLocks/>
          </p:cNvGrpSpPr>
          <p:nvPr/>
        </p:nvGrpSpPr>
        <p:grpSpPr bwMode="auto">
          <a:xfrm flipH="1">
            <a:off x="4332928" y="1003213"/>
            <a:ext cx="477838" cy="477838"/>
            <a:chOff x="2241" y="6278"/>
            <a:chExt cx="1800" cy="1800"/>
          </a:xfrm>
        </p:grpSpPr>
        <p:sp>
          <p:nvSpPr>
            <p:cNvPr id="1030" name="Freeform 6"/>
            <p:cNvSpPr>
              <a:spLocks/>
            </p:cNvSpPr>
            <p:nvPr/>
          </p:nvSpPr>
          <p:spPr bwMode="auto">
            <a:xfrm rot="10800000">
              <a:off x="3140" y="699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 rot="5400000">
              <a:off x="3050" y="6189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2241" y="627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 rot="16200000">
              <a:off x="2330" y="708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  <p:sp>
        <p:nvSpPr>
          <p:cNvPr id="1034" name="Freeform 10"/>
          <p:cNvSpPr>
            <a:spLocks/>
          </p:cNvSpPr>
          <p:nvPr/>
        </p:nvSpPr>
        <p:spPr bwMode="auto">
          <a:xfrm rot="10800000">
            <a:off x="4571053" y="1193713"/>
            <a:ext cx="239713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5" name="Freeform 11"/>
          <p:cNvSpPr>
            <a:spLocks/>
          </p:cNvSpPr>
          <p:nvPr/>
        </p:nvSpPr>
        <p:spPr bwMode="auto">
          <a:xfrm rot="5400000">
            <a:off x="4547240" y="979401"/>
            <a:ext cx="239713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6" name="Freeform 12"/>
          <p:cNvSpPr>
            <a:spLocks/>
          </p:cNvSpPr>
          <p:nvPr/>
        </p:nvSpPr>
        <p:spPr bwMode="auto">
          <a:xfrm>
            <a:off x="4332928" y="1003213"/>
            <a:ext cx="239713" cy="2857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7" name="Freeform 13"/>
          <p:cNvSpPr>
            <a:spLocks/>
          </p:cNvSpPr>
          <p:nvPr/>
        </p:nvSpPr>
        <p:spPr bwMode="auto">
          <a:xfrm rot="16200000">
            <a:off x="4356740" y="1217526"/>
            <a:ext cx="239713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grpSp>
        <p:nvGrpSpPr>
          <p:cNvPr id="1038" name="Group 14"/>
          <p:cNvGrpSpPr>
            <a:grpSpLocks/>
          </p:cNvGrpSpPr>
          <p:nvPr/>
        </p:nvGrpSpPr>
        <p:grpSpPr bwMode="auto">
          <a:xfrm>
            <a:off x="4499616" y="828588"/>
            <a:ext cx="144462" cy="763588"/>
            <a:chOff x="5567" y="6340"/>
            <a:chExt cx="547" cy="2880"/>
          </a:xfrm>
        </p:grpSpPr>
        <p:grpSp>
          <p:nvGrpSpPr>
            <p:cNvPr id="1039" name="Group 15"/>
            <p:cNvGrpSpPr>
              <a:grpSpLocks/>
            </p:cNvGrpSpPr>
            <p:nvPr/>
          </p:nvGrpSpPr>
          <p:grpSpPr bwMode="auto">
            <a:xfrm>
              <a:off x="5567" y="6340"/>
              <a:ext cx="547" cy="1440"/>
              <a:chOff x="2233" y="5557"/>
              <a:chExt cx="1094" cy="2881"/>
            </a:xfrm>
          </p:grpSpPr>
          <p:sp>
            <p:nvSpPr>
              <p:cNvPr id="1040" name="Freeform 16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1" name="Freeform 17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grpSp>
          <p:nvGrpSpPr>
            <p:cNvPr id="1042" name="Group 18"/>
            <p:cNvGrpSpPr>
              <a:grpSpLocks/>
            </p:cNvGrpSpPr>
            <p:nvPr/>
          </p:nvGrpSpPr>
          <p:grpSpPr bwMode="auto">
            <a:xfrm rot="10800000">
              <a:off x="5567" y="7780"/>
              <a:ext cx="547" cy="1440"/>
              <a:chOff x="2233" y="5557"/>
              <a:chExt cx="1094" cy="2881"/>
            </a:xfrm>
          </p:grpSpPr>
          <p:sp>
            <p:nvSpPr>
              <p:cNvPr id="1043" name="Freeform 19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4" name="Freeform 20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grpSp>
        <p:nvGrpSpPr>
          <p:cNvPr id="1045" name="Group 21"/>
          <p:cNvGrpSpPr>
            <a:grpSpLocks/>
          </p:cNvGrpSpPr>
          <p:nvPr/>
        </p:nvGrpSpPr>
        <p:grpSpPr bwMode="auto">
          <a:xfrm rot="16200000">
            <a:off x="4499615" y="836526"/>
            <a:ext cx="144463" cy="763588"/>
            <a:chOff x="5567" y="6340"/>
            <a:chExt cx="547" cy="2880"/>
          </a:xfrm>
        </p:grpSpPr>
        <p:grpSp>
          <p:nvGrpSpPr>
            <p:cNvPr id="1046" name="Group 22"/>
            <p:cNvGrpSpPr>
              <a:grpSpLocks/>
            </p:cNvGrpSpPr>
            <p:nvPr/>
          </p:nvGrpSpPr>
          <p:grpSpPr bwMode="auto">
            <a:xfrm>
              <a:off x="5567" y="6340"/>
              <a:ext cx="547" cy="1440"/>
              <a:chOff x="2233" y="5557"/>
              <a:chExt cx="1094" cy="2881"/>
            </a:xfrm>
          </p:grpSpPr>
          <p:sp>
            <p:nvSpPr>
              <p:cNvPr id="1047" name="Freeform 23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8" name="Freeform 24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grpSp>
          <p:nvGrpSpPr>
            <p:cNvPr id="1049" name="Group 25"/>
            <p:cNvGrpSpPr>
              <a:grpSpLocks/>
            </p:cNvGrpSpPr>
            <p:nvPr/>
          </p:nvGrpSpPr>
          <p:grpSpPr bwMode="auto">
            <a:xfrm rot="10800000">
              <a:off x="5567" y="7780"/>
              <a:ext cx="547" cy="1440"/>
              <a:chOff x="2233" y="5557"/>
              <a:chExt cx="1094" cy="2881"/>
            </a:xfrm>
          </p:grpSpPr>
          <p:sp>
            <p:nvSpPr>
              <p:cNvPr id="1050" name="Freeform 26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51" name="Freeform 27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sp>
        <p:nvSpPr>
          <p:cNvPr id="1052" name="Text Box 28"/>
          <p:cNvSpPr txBox="1">
            <a:spLocks noChangeArrowheads="1"/>
          </p:cNvSpPr>
          <p:nvPr/>
        </p:nvSpPr>
        <p:spPr bwMode="auto">
          <a:xfrm>
            <a:off x="4372616" y="512676"/>
            <a:ext cx="528637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normalizeH="0" baseline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N</a:t>
            </a: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5" name="Text Box 31"/>
          <p:cNvSpPr txBox="1">
            <a:spLocks noChangeArrowheads="1"/>
          </p:cNvSpPr>
          <p:nvPr/>
        </p:nvSpPr>
        <p:spPr bwMode="auto">
          <a:xfrm>
            <a:off x="0" y="4545124"/>
            <a:ext cx="9144000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6000" b="1" i="0" u="none" strike="noStrike" cap="none" normalizeH="0" baseline="0" dirty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Club</a:t>
            </a:r>
            <a:r>
              <a:rPr lang="es-ES" sz="6000" b="1" dirty="0">
                <a:solidFill>
                  <a:srgbClr val="050B87"/>
                </a:solidFill>
                <a:latin typeface="Script MT Bold" pitchFamily="66" charset="0"/>
                <a:cs typeface="Arial" pitchFamily="34" charset="0"/>
              </a:rPr>
              <a:t> </a:t>
            </a:r>
            <a:r>
              <a:rPr lang="es-ES" sz="6000" b="1" dirty="0" smtClean="0">
                <a:solidFill>
                  <a:srgbClr val="050B87"/>
                </a:solidFill>
                <a:latin typeface="Script MT Bold" pitchFamily="66" charset="0"/>
                <a:cs typeface="Arial" pitchFamily="34" charset="0"/>
              </a:rPr>
              <a:t>de Remo La </a:t>
            </a:r>
            <a:r>
              <a:rPr lang="es-ES" sz="6000" b="1" dirty="0" err="1" smtClean="0">
                <a:solidFill>
                  <a:srgbClr val="050B87"/>
                </a:solidFill>
                <a:latin typeface="Script MT Bold" pitchFamily="66" charset="0"/>
                <a:cs typeface="Arial" pitchFamily="34" charset="0"/>
              </a:rPr>
              <a:t>E</a:t>
            </a:r>
            <a:r>
              <a:rPr kumimoji="0" lang="es-ES" sz="6000" b="1" i="0" u="none" strike="noStrike" cap="none" normalizeH="0" baseline="0" dirty="0" err="1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spaílla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6" name="Text Box 32"/>
          <p:cNvSpPr txBox="1">
            <a:spLocks noChangeArrowheads="1"/>
          </p:cNvSpPr>
          <p:nvPr/>
        </p:nvSpPr>
        <p:spPr bwMode="auto">
          <a:xfrm>
            <a:off x="2509428" y="5424636"/>
            <a:ext cx="41148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3600" b="1" i="0" u="none" strike="noStrike" cap="none" normalizeH="0" baseline="0" dirty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El Palo - Málaga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828605" y="1992125"/>
            <a:ext cx="1389643" cy="1041588"/>
          </a:xfrm>
          <a:prstGeom prst="rect">
            <a:avLst/>
          </a:prstGeom>
        </p:spPr>
      </p:pic>
      <p:sp>
        <p:nvSpPr>
          <p:cNvPr id="36" name="Oval 4"/>
          <p:cNvSpPr>
            <a:spLocks noChangeArrowheads="1"/>
          </p:cNvSpPr>
          <p:nvPr/>
        </p:nvSpPr>
        <p:spPr bwMode="auto">
          <a:xfrm>
            <a:off x="3649848" y="1599972"/>
            <a:ext cx="1800000" cy="1800000"/>
          </a:xfrm>
          <a:prstGeom prst="ellipse">
            <a:avLst/>
          </a:prstGeom>
          <a:noFill/>
          <a:ln w="19050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47123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59</Words>
  <Application>Microsoft Office PowerPoint</Application>
  <PresentationFormat>Presentación en pantalla (4:3)</PresentationFormat>
  <Paragraphs>22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felipe</dc:creator>
  <cp:lastModifiedBy>María Celia Bernal Losada</cp:lastModifiedBy>
  <cp:revision>11</cp:revision>
  <dcterms:created xsi:type="dcterms:W3CDTF">2014-06-20T15:21:27Z</dcterms:created>
  <dcterms:modified xsi:type="dcterms:W3CDTF">2015-04-22T11:52:51Z</dcterms:modified>
</cp:coreProperties>
</file>