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-3738" y="-72"/>
      </p:cViewPr>
      <p:guideLst>
        <p:guide orient="horz" pos="2880"/>
        <p:guide pos="2160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6F7B2-9CED-493F-A3C2-065786874DF3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70F55-C842-4B70-9F27-5868C3110E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70F55-C842-4B70-9F27-5868C3110E2D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0">
              <a:schemeClr val="accent3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mg.freeflagicons.com/thumb/fluttering_flag/spain/spain_64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636" y="0"/>
            <a:ext cx="7164796" cy="5373597"/>
          </a:xfrm>
          <a:prstGeom prst="rect">
            <a:avLst/>
          </a:prstGeom>
          <a:noFill/>
        </p:spPr>
      </p:pic>
      <p:sp>
        <p:nvSpPr>
          <p:cNvPr id="1026" name="Freeform 2" descr="Roble"/>
          <p:cNvSpPr>
            <a:spLocks/>
          </p:cNvSpPr>
          <p:nvPr/>
        </p:nvSpPr>
        <p:spPr bwMode="auto">
          <a:xfrm rot="13161396">
            <a:off x="1912268" y="2764904"/>
            <a:ext cx="5214938" cy="525463"/>
          </a:xfrm>
          <a:custGeom>
            <a:avLst/>
            <a:gdLst/>
            <a:ahLst/>
            <a:cxnLst>
              <a:cxn ang="0">
                <a:pos x="66" y="342"/>
              </a:cxn>
              <a:cxn ang="0">
                <a:pos x="66" y="522"/>
              </a:cxn>
              <a:cxn ang="0">
                <a:pos x="972" y="522"/>
              </a:cxn>
              <a:cxn ang="0">
                <a:pos x="1146" y="702"/>
              </a:cxn>
              <a:cxn ang="0">
                <a:pos x="2586" y="702"/>
              </a:cxn>
              <a:cxn ang="0">
                <a:pos x="2775" y="552"/>
              </a:cxn>
              <a:cxn ang="0">
                <a:pos x="3645" y="522"/>
              </a:cxn>
              <a:cxn ang="0">
                <a:pos x="4583" y="537"/>
              </a:cxn>
              <a:cxn ang="0">
                <a:pos x="4746" y="702"/>
              </a:cxn>
              <a:cxn ang="0">
                <a:pos x="8164" y="794"/>
              </a:cxn>
              <a:cxn ang="0">
                <a:pos x="8164" y="71"/>
              </a:cxn>
              <a:cxn ang="0">
                <a:pos x="4746" y="162"/>
              </a:cxn>
              <a:cxn ang="0">
                <a:pos x="4553" y="304"/>
              </a:cxn>
              <a:cxn ang="0">
                <a:pos x="3653" y="342"/>
              </a:cxn>
              <a:cxn ang="0">
                <a:pos x="2790" y="327"/>
              </a:cxn>
              <a:cxn ang="0">
                <a:pos x="2586" y="162"/>
              </a:cxn>
              <a:cxn ang="0">
                <a:pos x="1146" y="162"/>
              </a:cxn>
              <a:cxn ang="0">
                <a:pos x="972" y="342"/>
              </a:cxn>
              <a:cxn ang="0">
                <a:pos x="66" y="342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4" cstate="print"/>
            <a:srcRect/>
            <a:tile tx="0" ty="0" sx="100000" sy="100000" flip="none" algn="tl"/>
          </a:blip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7" name="Freeform 3" descr="Roble"/>
          <p:cNvSpPr>
            <a:spLocks/>
          </p:cNvSpPr>
          <p:nvPr/>
        </p:nvSpPr>
        <p:spPr bwMode="auto">
          <a:xfrm rot="19218221">
            <a:off x="1569368" y="2764904"/>
            <a:ext cx="5214938" cy="525463"/>
          </a:xfrm>
          <a:custGeom>
            <a:avLst/>
            <a:gdLst/>
            <a:ahLst/>
            <a:cxnLst>
              <a:cxn ang="0">
                <a:pos x="66" y="342"/>
              </a:cxn>
              <a:cxn ang="0">
                <a:pos x="66" y="522"/>
              </a:cxn>
              <a:cxn ang="0">
                <a:pos x="972" y="522"/>
              </a:cxn>
              <a:cxn ang="0">
                <a:pos x="1146" y="702"/>
              </a:cxn>
              <a:cxn ang="0">
                <a:pos x="2586" y="702"/>
              </a:cxn>
              <a:cxn ang="0">
                <a:pos x="2775" y="552"/>
              </a:cxn>
              <a:cxn ang="0">
                <a:pos x="3645" y="522"/>
              </a:cxn>
              <a:cxn ang="0">
                <a:pos x="4583" y="537"/>
              </a:cxn>
              <a:cxn ang="0">
                <a:pos x="4746" y="702"/>
              </a:cxn>
              <a:cxn ang="0">
                <a:pos x="8164" y="794"/>
              </a:cxn>
              <a:cxn ang="0">
                <a:pos x="8164" y="71"/>
              </a:cxn>
              <a:cxn ang="0">
                <a:pos x="4746" y="162"/>
              </a:cxn>
              <a:cxn ang="0">
                <a:pos x="4553" y="304"/>
              </a:cxn>
              <a:cxn ang="0">
                <a:pos x="3653" y="342"/>
              </a:cxn>
              <a:cxn ang="0">
                <a:pos x="2790" y="327"/>
              </a:cxn>
              <a:cxn ang="0">
                <a:pos x="2586" y="162"/>
              </a:cxn>
              <a:cxn ang="0">
                <a:pos x="1146" y="162"/>
              </a:cxn>
              <a:cxn ang="0">
                <a:pos x="972" y="342"/>
              </a:cxn>
              <a:cxn ang="0">
                <a:pos x="66" y="342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4" cstate="print"/>
            <a:srcRect/>
            <a:tile tx="0" ty="0" sx="100000" sy="100000" flip="none" algn="tl"/>
          </a:blip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Oval 4"/>
          <p:cNvSpPr>
            <a:spLocks noChangeArrowheads="1"/>
          </p:cNvSpPr>
          <p:nvPr/>
        </p:nvSpPr>
        <p:spPr bwMode="auto">
          <a:xfrm>
            <a:off x="3398168" y="1964804"/>
            <a:ext cx="1828800" cy="18288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029" name="Group 5"/>
          <p:cNvGrpSpPr>
            <a:grpSpLocks/>
          </p:cNvGrpSpPr>
          <p:nvPr/>
        </p:nvGrpSpPr>
        <p:grpSpPr bwMode="auto">
          <a:xfrm flipH="1">
            <a:off x="4087143" y="1225029"/>
            <a:ext cx="477838" cy="477838"/>
            <a:chOff x="2241" y="6278"/>
            <a:chExt cx="1800" cy="1800"/>
          </a:xfrm>
        </p:grpSpPr>
        <p:sp>
          <p:nvSpPr>
            <p:cNvPr id="1030" name="Freeform 6"/>
            <p:cNvSpPr>
              <a:spLocks/>
            </p:cNvSpPr>
            <p:nvPr/>
          </p:nvSpPr>
          <p:spPr bwMode="auto">
            <a:xfrm rot="10800000">
              <a:off x="3140" y="699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 rot="5400000">
              <a:off x="3050" y="6189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2241" y="627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 rot="16200000">
              <a:off x="2330" y="708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1034" name="Freeform 10"/>
          <p:cNvSpPr>
            <a:spLocks/>
          </p:cNvSpPr>
          <p:nvPr/>
        </p:nvSpPr>
        <p:spPr bwMode="auto">
          <a:xfrm rot="10800000">
            <a:off x="4325268" y="1415529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5" name="Freeform 11"/>
          <p:cNvSpPr>
            <a:spLocks/>
          </p:cNvSpPr>
          <p:nvPr/>
        </p:nvSpPr>
        <p:spPr bwMode="auto">
          <a:xfrm rot="5400000">
            <a:off x="4301455" y="1201217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6" name="Freeform 12"/>
          <p:cNvSpPr>
            <a:spLocks/>
          </p:cNvSpPr>
          <p:nvPr/>
        </p:nvSpPr>
        <p:spPr bwMode="auto">
          <a:xfrm>
            <a:off x="4087143" y="1225029"/>
            <a:ext cx="239713" cy="285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7" name="Freeform 13"/>
          <p:cNvSpPr>
            <a:spLocks/>
          </p:cNvSpPr>
          <p:nvPr/>
        </p:nvSpPr>
        <p:spPr bwMode="auto">
          <a:xfrm rot="16200000">
            <a:off x="4110955" y="1439342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038" name="Group 14"/>
          <p:cNvGrpSpPr>
            <a:grpSpLocks/>
          </p:cNvGrpSpPr>
          <p:nvPr/>
        </p:nvGrpSpPr>
        <p:grpSpPr bwMode="auto">
          <a:xfrm>
            <a:off x="4253831" y="1050404"/>
            <a:ext cx="144462" cy="763588"/>
            <a:chOff x="5567" y="6340"/>
            <a:chExt cx="547" cy="2880"/>
          </a:xfrm>
        </p:grpSpPr>
        <p:grpSp>
          <p:nvGrpSpPr>
            <p:cNvPr id="1039" name="Group 15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1040" name="Freeform 1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1" name="Freeform 1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1042" name="Group 18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1043" name="Freeform 19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4" name="Freeform 20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grpSp>
        <p:nvGrpSpPr>
          <p:cNvPr id="1045" name="Group 21"/>
          <p:cNvGrpSpPr>
            <a:grpSpLocks/>
          </p:cNvGrpSpPr>
          <p:nvPr/>
        </p:nvGrpSpPr>
        <p:grpSpPr bwMode="auto">
          <a:xfrm rot="16200000">
            <a:off x="4253830" y="1058342"/>
            <a:ext cx="144463" cy="763588"/>
            <a:chOff x="5567" y="6340"/>
            <a:chExt cx="547" cy="2880"/>
          </a:xfrm>
        </p:grpSpPr>
        <p:grpSp>
          <p:nvGrpSpPr>
            <p:cNvPr id="1046" name="Group 22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1047" name="Freeform 23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8" name="Freeform 24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1049" name="Group 25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1050" name="Freeform 2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51" name="Freeform 2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sp>
        <p:nvSpPr>
          <p:cNvPr id="1055" name="Text Box 31"/>
          <p:cNvSpPr txBox="1">
            <a:spLocks noChangeArrowheads="1"/>
          </p:cNvSpPr>
          <p:nvPr/>
        </p:nvSpPr>
        <p:spPr bwMode="auto">
          <a:xfrm>
            <a:off x="2507196" y="4645124"/>
            <a:ext cx="41148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60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La </a:t>
            </a:r>
            <a:r>
              <a:rPr kumimoji="0" lang="es-ES" sz="6000" b="1" i="0" u="none" strike="noStrike" cap="none" normalizeH="0" baseline="0" dirty="0" err="1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Espaílla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6" name="Text Box 32"/>
          <p:cNvSpPr txBox="1">
            <a:spLocks noChangeArrowheads="1"/>
          </p:cNvSpPr>
          <p:nvPr/>
        </p:nvSpPr>
        <p:spPr bwMode="auto">
          <a:xfrm>
            <a:off x="2735796" y="5445224"/>
            <a:ext cx="41148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36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El Palo - </a:t>
            </a:r>
            <a:r>
              <a:rPr kumimoji="0" lang="es-ES" sz="36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España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34 Imagen" descr="C:\Users\felipe\Desktop\horus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3525128" y="2215090"/>
            <a:ext cx="1507525" cy="1272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Text Box 31"/>
          <p:cNvSpPr txBox="1">
            <a:spLocks noChangeArrowheads="1"/>
          </p:cNvSpPr>
          <p:nvPr/>
        </p:nvSpPr>
        <p:spPr bwMode="auto">
          <a:xfrm>
            <a:off x="5256076" y="2168860"/>
            <a:ext cx="2808312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60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101km</a:t>
            </a:r>
            <a:endParaRPr kumimoji="0" lang="es-ES" sz="3200" b="1" i="0" u="none" strike="noStrike" cap="none" normalizeH="0" baseline="0" dirty="0" smtClean="0">
              <a:ln>
                <a:noFill/>
              </a:ln>
              <a:solidFill>
                <a:srgbClr val="050B87"/>
              </a:solidFill>
              <a:effectLst/>
              <a:latin typeface="Script MT Bold" pitchFamily="66" charset="0"/>
              <a:cs typeface="Arial" pitchFamily="34" charset="0"/>
            </a:endParaRPr>
          </a:p>
        </p:txBody>
      </p:sp>
      <p:sp>
        <p:nvSpPr>
          <p:cNvPr id="37" name="Text Box 31"/>
          <p:cNvSpPr txBox="1">
            <a:spLocks noChangeArrowheads="1"/>
          </p:cNvSpPr>
          <p:nvPr/>
        </p:nvSpPr>
        <p:spPr bwMode="auto">
          <a:xfrm>
            <a:off x="5112060" y="3032956"/>
            <a:ext cx="2808312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ES" sz="3200" b="1" dirty="0" smtClean="0">
                <a:solidFill>
                  <a:srgbClr val="050B87"/>
                </a:solidFill>
                <a:latin typeface="Script MT Bold" pitchFamily="66" charset="0"/>
                <a:cs typeface="Arial" pitchFamily="34" charset="0"/>
              </a:rPr>
              <a:t>“</a:t>
            </a:r>
            <a:r>
              <a:rPr lang="es-ES" sz="3200" b="1" dirty="0" err="1" smtClean="0">
                <a:solidFill>
                  <a:srgbClr val="050B87"/>
                </a:solidFill>
                <a:latin typeface="Script MT Bold" pitchFamily="66" charset="0"/>
                <a:cs typeface="Arial" pitchFamily="34" charset="0"/>
              </a:rPr>
              <a:t>Asiápalante</a:t>
            </a:r>
            <a:r>
              <a:rPr lang="es-ES" sz="3200" b="1" dirty="0" smtClean="0">
                <a:solidFill>
                  <a:srgbClr val="050B87"/>
                </a:solidFill>
                <a:latin typeface="Script MT Bold" pitchFamily="66" charset="0"/>
                <a:cs typeface="Arial" pitchFamily="34" charset="0"/>
              </a:rPr>
              <a:t>”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5102</TotalTime>
  <Words>11</Words>
  <Application>Microsoft Office PowerPoint</Application>
  <PresentationFormat>Presentación en pantalla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felipe</dc:creator>
  <cp:lastModifiedBy>felipe</cp:lastModifiedBy>
  <cp:revision>331</cp:revision>
  <dcterms:created xsi:type="dcterms:W3CDTF">2014-06-20T15:21:27Z</dcterms:created>
  <dcterms:modified xsi:type="dcterms:W3CDTF">2015-05-04T06:53:40Z</dcterms:modified>
</cp:coreProperties>
</file>