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04" y="-36"/>
      </p:cViewPr>
      <p:guideLst>
        <p:guide orient="horz" pos="383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38" y="-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6F7B2-9CED-493F-A3C2-065786874DF3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70F55-C842-4B70-9F27-5868C3110E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471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 descr="Roble"/>
          <p:cNvSpPr>
            <a:spLocks/>
          </p:cNvSpPr>
          <p:nvPr/>
        </p:nvSpPr>
        <p:spPr bwMode="auto">
          <a:xfrm rot="12648532">
            <a:off x="1912268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914189">
            <a:off x="1569368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398168" y="1964804"/>
            <a:ext cx="1828800" cy="1828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087143" y="1225029"/>
            <a:ext cx="477838" cy="477838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325268" y="1415529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301455" y="1201217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087143" y="1225029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110955" y="1439342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253831" y="1050404"/>
            <a:ext cx="144462" cy="763588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253830" y="1058342"/>
            <a:ext cx="144463" cy="763588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4126831" y="734492"/>
            <a:ext cx="5286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N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3712494" y="3681028"/>
            <a:ext cx="1371597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4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C. D.</a:t>
            </a:r>
            <a:endParaRPr kumimoji="0" 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2304579" y="4074423"/>
            <a:ext cx="4114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La </a:t>
            </a: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525128" y="2215090"/>
            <a:ext cx="1507525" cy="127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:\Users\felipe\Desktop\horus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265151" y="1844824"/>
            <a:ext cx="2035009" cy="1718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16 Grupo"/>
          <p:cNvGrpSpPr/>
          <p:nvPr/>
        </p:nvGrpSpPr>
        <p:grpSpPr>
          <a:xfrm>
            <a:off x="3345087" y="3746579"/>
            <a:ext cx="1934130" cy="704870"/>
            <a:chOff x="3325090" y="3823855"/>
            <a:chExt cx="3216171" cy="1172094"/>
          </a:xfrm>
        </p:grpSpPr>
        <p:sp>
          <p:nvSpPr>
            <p:cNvPr id="3" name="2 Forma libre"/>
            <p:cNvSpPr/>
            <p:nvPr/>
          </p:nvSpPr>
          <p:spPr>
            <a:xfrm>
              <a:off x="3358341" y="3949093"/>
              <a:ext cx="448887" cy="746958"/>
            </a:xfrm>
            <a:custGeom>
              <a:avLst/>
              <a:gdLst>
                <a:gd name="connsiteX0" fmla="*/ 448887 w 448887"/>
                <a:gd name="connsiteY0" fmla="*/ 746958 h 746958"/>
                <a:gd name="connsiteX1" fmla="*/ 199506 w 448887"/>
                <a:gd name="connsiteY1" fmla="*/ 40376 h 746958"/>
                <a:gd name="connsiteX2" fmla="*/ 0 w 448887"/>
                <a:gd name="connsiteY2" fmla="*/ 148441 h 746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8887" h="746958">
                  <a:moveTo>
                    <a:pt x="448887" y="746958"/>
                  </a:moveTo>
                  <a:cubicBezTo>
                    <a:pt x="361603" y="443543"/>
                    <a:pt x="274320" y="140129"/>
                    <a:pt x="199506" y="40376"/>
                  </a:cubicBezTo>
                  <a:cubicBezTo>
                    <a:pt x="124692" y="-59377"/>
                    <a:pt x="62346" y="44532"/>
                    <a:pt x="0" y="148441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4 Forma libre"/>
            <p:cNvSpPr/>
            <p:nvPr/>
          </p:nvSpPr>
          <p:spPr>
            <a:xfrm>
              <a:off x="3325090" y="4010798"/>
              <a:ext cx="698269" cy="560562"/>
            </a:xfrm>
            <a:custGeom>
              <a:avLst/>
              <a:gdLst>
                <a:gd name="connsiteX0" fmla="*/ 0 w 698269"/>
                <a:gd name="connsiteY0" fmla="*/ 560562 h 560562"/>
                <a:gd name="connsiteX1" fmla="*/ 540327 w 698269"/>
                <a:gd name="connsiteY1" fmla="*/ 11922 h 560562"/>
                <a:gd name="connsiteX2" fmla="*/ 698269 w 698269"/>
                <a:gd name="connsiteY2" fmla="*/ 236365 h 560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98269" h="560562">
                  <a:moveTo>
                    <a:pt x="0" y="560562"/>
                  </a:moveTo>
                  <a:cubicBezTo>
                    <a:pt x="211974" y="313258"/>
                    <a:pt x="423949" y="65955"/>
                    <a:pt x="540327" y="11922"/>
                  </a:cubicBezTo>
                  <a:cubicBezTo>
                    <a:pt x="656705" y="-42111"/>
                    <a:pt x="677487" y="97127"/>
                    <a:pt x="698269" y="236365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5 Forma libre"/>
            <p:cNvSpPr/>
            <p:nvPr/>
          </p:nvSpPr>
          <p:spPr>
            <a:xfrm>
              <a:off x="5220393" y="3823855"/>
              <a:ext cx="423949" cy="1172094"/>
            </a:xfrm>
            <a:custGeom>
              <a:avLst/>
              <a:gdLst>
                <a:gd name="connsiteX0" fmla="*/ 423949 w 423949"/>
                <a:gd name="connsiteY0" fmla="*/ 0 h 1172094"/>
                <a:gd name="connsiteX1" fmla="*/ 174567 w 423949"/>
                <a:gd name="connsiteY1" fmla="*/ 382385 h 1172094"/>
                <a:gd name="connsiteX2" fmla="*/ 266007 w 423949"/>
                <a:gd name="connsiteY2" fmla="*/ 798021 h 1172094"/>
                <a:gd name="connsiteX3" fmla="*/ 0 w 423949"/>
                <a:gd name="connsiteY3" fmla="*/ 1172094 h 1172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949" h="1172094">
                  <a:moveTo>
                    <a:pt x="423949" y="0"/>
                  </a:moveTo>
                  <a:cubicBezTo>
                    <a:pt x="312420" y="124691"/>
                    <a:pt x="200891" y="249382"/>
                    <a:pt x="174567" y="382385"/>
                  </a:cubicBezTo>
                  <a:cubicBezTo>
                    <a:pt x="148243" y="515388"/>
                    <a:pt x="295101" y="666403"/>
                    <a:pt x="266007" y="798021"/>
                  </a:cubicBezTo>
                  <a:cubicBezTo>
                    <a:pt x="236912" y="929639"/>
                    <a:pt x="118456" y="1050866"/>
                    <a:pt x="0" y="1172094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6 Forma libre"/>
            <p:cNvSpPr/>
            <p:nvPr/>
          </p:nvSpPr>
          <p:spPr>
            <a:xfrm>
              <a:off x="4148052" y="3848153"/>
              <a:ext cx="681643" cy="1005840"/>
            </a:xfrm>
            <a:custGeom>
              <a:avLst/>
              <a:gdLst>
                <a:gd name="connsiteX0" fmla="*/ 0 w 681643"/>
                <a:gd name="connsiteY0" fmla="*/ 1005840 h 1005840"/>
                <a:gd name="connsiteX1" fmla="*/ 465513 w 681643"/>
                <a:gd name="connsiteY1" fmla="*/ 407323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382386 w 681643"/>
                <a:gd name="connsiteY1" fmla="*/ 706581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382386 w 681643"/>
                <a:gd name="connsiteY1" fmla="*/ 706581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382386 w 681643"/>
                <a:gd name="connsiteY1" fmla="*/ 706581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440575 w 681643"/>
                <a:gd name="connsiteY1" fmla="*/ 731519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440575 w 681643"/>
                <a:gd name="connsiteY1" fmla="*/ 731519 h 1005840"/>
                <a:gd name="connsiteX2" fmla="*/ 681643 w 681643"/>
                <a:gd name="connsiteY2" fmla="*/ 0 h 100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1643" h="1005840">
                  <a:moveTo>
                    <a:pt x="0" y="1005840"/>
                  </a:moveTo>
                  <a:cubicBezTo>
                    <a:pt x="325582" y="981595"/>
                    <a:pt x="326968" y="924097"/>
                    <a:pt x="440575" y="731519"/>
                  </a:cubicBezTo>
                  <a:cubicBezTo>
                    <a:pt x="554182" y="538941"/>
                    <a:pt x="630381" y="119841"/>
                    <a:pt x="681643" y="0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9 Forma libre"/>
            <p:cNvSpPr/>
            <p:nvPr/>
          </p:nvSpPr>
          <p:spPr>
            <a:xfrm>
              <a:off x="4339245" y="3856465"/>
              <a:ext cx="482138" cy="210897"/>
            </a:xfrm>
            <a:custGeom>
              <a:avLst/>
              <a:gdLst>
                <a:gd name="connsiteX0" fmla="*/ 482138 w 482138"/>
                <a:gd name="connsiteY0" fmla="*/ 0 h 210897"/>
                <a:gd name="connsiteX1" fmla="*/ 374072 w 482138"/>
                <a:gd name="connsiteY1" fmla="*/ 174568 h 210897"/>
                <a:gd name="connsiteX2" fmla="*/ 133003 w 482138"/>
                <a:gd name="connsiteY2" fmla="*/ 199506 h 210897"/>
                <a:gd name="connsiteX3" fmla="*/ 0 w 482138"/>
                <a:gd name="connsiteY3" fmla="*/ 33251 h 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2138" h="210897">
                  <a:moveTo>
                    <a:pt x="482138" y="0"/>
                  </a:moveTo>
                  <a:cubicBezTo>
                    <a:pt x="457199" y="70658"/>
                    <a:pt x="432261" y="141317"/>
                    <a:pt x="374072" y="174568"/>
                  </a:cubicBezTo>
                  <a:cubicBezTo>
                    <a:pt x="315883" y="207819"/>
                    <a:pt x="195348" y="223059"/>
                    <a:pt x="133003" y="199506"/>
                  </a:cubicBezTo>
                  <a:cubicBezTo>
                    <a:pt x="70658" y="175953"/>
                    <a:pt x="35329" y="104602"/>
                    <a:pt x="0" y="33251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 flipH="1">
              <a:off x="5992621" y="4010798"/>
              <a:ext cx="307571" cy="786354"/>
            </a:xfrm>
            <a:prstGeom prst="line">
              <a:avLst/>
            </a:prstGeom>
            <a:ln w="762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Forma libre"/>
            <p:cNvSpPr/>
            <p:nvPr/>
          </p:nvSpPr>
          <p:spPr>
            <a:xfrm>
              <a:off x="5992621" y="3866356"/>
              <a:ext cx="548640" cy="448341"/>
            </a:xfrm>
            <a:custGeom>
              <a:avLst/>
              <a:gdLst>
                <a:gd name="connsiteX0" fmla="*/ 482138 w 482138"/>
                <a:gd name="connsiteY0" fmla="*/ 0 h 210897"/>
                <a:gd name="connsiteX1" fmla="*/ 374072 w 482138"/>
                <a:gd name="connsiteY1" fmla="*/ 174568 h 210897"/>
                <a:gd name="connsiteX2" fmla="*/ 133003 w 482138"/>
                <a:gd name="connsiteY2" fmla="*/ 199506 h 210897"/>
                <a:gd name="connsiteX3" fmla="*/ 0 w 482138"/>
                <a:gd name="connsiteY3" fmla="*/ 33251 h 210897"/>
                <a:gd name="connsiteX0" fmla="*/ 548640 w 548640"/>
                <a:gd name="connsiteY0" fmla="*/ 241069 h 472286"/>
                <a:gd name="connsiteX1" fmla="*/ 440574 w 548640"/>
                <a:gd name="connsiteY1" fmla="*/ 415637 h 472286"/>
                <a:gd name="connsiteX2" fmla="*/ 199505 w 548640"/>
                <a:gd name="connsiteY2" fmla="*/ 440575 h 472286"/>
                <a:gd name="connsiteX3" fmla="*/ 0 w 548640"/>
                <a:gd name="connsiteY3" fmla="*/ 0 h 472286"/>
                <a:gd name="connsiteX0" fmla="*/ 548640 w 548640"/>
                <a:gd name="connsiteY0" fmla="*/ 241069 h 453883"/>
                <a:gd name="connsiteX1" fmla="*/ 440574 w 548640"/>
                <a:gd name="connsiteY1" fmla="*/ 415637 h 453883"/>
                <a:gd name="connsiteX2" fmla="*/ 199505 w 548640"/>
                <a:gd name="connsiteY2" fmla="*/ 440575 h 453883"/>
                <a:gd name="connsiteX3" fmla="*/ 75670 w 548640"/>
                <a:gd name="connsiteY3" fmla="*/ 248443 h 453883"/>
                <a:gd name="connsiteX4" fmla="*/ 0 w 548640"/>
                <a:gd name="connsiteY4" fmla="*/ 0 h 453883"/>
                <a:gd name="connsiteX0" fmla="*/ 548640 w 548640"/>
                <a:gd name="connsiteY0" fmla="*/ 241069 h 448341"/>
                <a:gd name="connsiteX1" fmla="*/ 440574 w 548640"/>
                <a:gd name="connsiteY1" fmla="*/ 415637 h 448341"/>
                <a:gd name="connsiteX2" fmla="*/ 199505 w 548640"/>
                <a:gd name="connsiteY2" fmla="*/ 440575 h 448341"/>
                <a:gd name="connsiteX3" fmla="*/ 17481 w 548640"/>
                <a:gd name="connsiteY3" fmla="*/ 323258 h 448341"/>
                <a:gd name="connsiteX4" fmla="*/ 0 w 548640"/>
                <a:gd name="connsiteY4" fmla="*/ 0 h 448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" h="448341">
                  <a:moveTo>
                    <a:pt x="548640" y="241069"/>
                  </a:moveTo>
                  <a:cubicBezTo>
                    <a:pt x="523701" y="311727"/>
                    <a:pt x="498763" y="382386"/>
                    <a:pt x="440574" y="415637"/>
                  </a:cubicBezTo>
                  <a:cubicBezTo>
                    <a:pt x="382385" y="448888"/>
                    <a:pt x="270020" y="455971"/>
                    <a:pt x="199505" y="440575"/>
                  </a:cubicBezTo>
                  <a:cubicBezTo>
                    <a:pt x="128990" y="425179"/>
                    <a:pt x="50732" y="396687"/>
                    <a:pt x="17481" y="323258"/>
                  </a:cubicBezTo>
                  <a:cubicBezTo>
                    <a:pt x="-15770" y="249829"/>
                    <a:pt x="12612" y="41407"/>
                    <a:pt x="0" y="0"/>
                  </a:cubicBezTo>
                </a:path>
              </a:pathLst>
            </a:custGeom>
            <a:noFill/>
            <a:ln w="76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307763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</Words>
  <Application>Microsoft Office PowerPoint</Application>
  <PresentationFormat>Presentación en pantalla (4:3)</PresentationFormat>
  <Paragraphs>4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felipe</dc:creator>
  <cp:lastModifiedBy>felipe</cp:lastModifiedBy>
  <cp:revision>11</cp:revision>
  <dcterms:created xsi:type="dcterms:W3CDTF">2014-06-20T15:21:27Z</dcterms:created>
  <dcterms:modified xsi:type="dcterms:W3CDTF">2015-04-22T11:58:47Z</dcterms:modified>
</cp:coreProperties>
</file>