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440988" cy="7921625"/>
  <p:notesSz cx="6858000" cy="9144000"/>
  <p:defaultTextStyle>
    <a:defPPr>
      <a:defRPr lang="es-ES"/>
    </a:defPPr>
    <a:lvl1pPr marL="0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4637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9274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73911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8548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23185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47822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72459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97096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04" y="216"/>
      </p:cViewPr>
      <p:guideLst>
        <p:guide orient="horz" pos="2495"/>
        <p:guide pos="328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38" y="-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6F7B2-9CED-493F-A3C2-065786874DF3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685800"/>
            <a:ext cx="45180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70F55-C842-4B70-9F27-5868C3110E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1274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4637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9274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73911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98548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23185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47822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72459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97096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69988" y="685800"/>
            <a:ext cx="4518025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3074" y="2460839"/>
            <a:ext cx="8874840" cy="169801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66148" y="4488921"/>
            <a:ext cx="7308692" cy="20244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4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73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8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2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4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7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97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569716" y="317233"/>
            <a:ext cx="2349222" cy="675905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22050" y="317233"/>
            <a:ext cx="6873650" cy="675905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4766" y="5090378"/>
            <a:ext cx="8874840" cy="1573323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24766" y="3357523"/>
            <a:ext cx="8874840" cy="173285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46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92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739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85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231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478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724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970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22050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307502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2049" y="1773198"/>
            <a:ext cx="4613250" cy="73898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37" indent="0">
              <a:buNone/>
              <a:defRPr sz="2300" b="1"/>
            </a:lvl2pPr>
            <a:lvl3pPr marL="1049274" indent="0">
              <a:buNone/>
              <a:defRPr sz="2100" b="1"/>
            </a:lvl3pPr>
            <a:lvl4pPr marL="1573911" indent="0">
              <a:buNone/>
              <a:defRPr sz="1800" b="1"/>
            </a:lvl4pPr>
            <a:lvl5pPr marL="2098548" indent="0">
              <a:buNone/>
              <a:defRPr sz="1800" b="1"/>
            </a:lvl5pPr>
            <a:lvl6pPr marL="2623185" indent="0">
              <a:buNone/>
              <a:defRPr sz="1800" b="1"/>
            </a:lvl6pPr>
            <a:lvl7pPr marL="3147822" indent="0">
              <a:buNone/>
              <a:defRPr sz="1800" b="1"/>
            </a:lvl7pPr>
            <a:lvl8pPr marL="3672459" indent="0">
              <a:buNone/>
              <a:defRPr sz="1800" b="1"/>
            </a:lvl8pPr>
            <a:lvl9pPr marL="4197096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49" y="2512182"/>
            <a:ext cx="4613250" cy="456410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303877" y="1773198"/>
            <a:ext cx="4615062" cy="73898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37" indent="0">
              <a:buNone/>
              <a:defRPr sz="2300" b="1"/>
            </a:lvl2pPr>
            <a:lvl3pPr marL="1049274" indent="0">
              <a:buNone/>
              <a:defRPr sz="2100" b="1"/>
            </a:lvl3pPr>
            <a:lvl4pPr marL="1573911" indent="0">
              <a:buNone/>
              <a:defRPr sz="1800" b="1"/>
            </a:lvl4pPr>
            <a:lvl5pPr marL="2098548" indent="0">
              <a:buNone/>
              <a:defRPr sz="1800" b="1"/>
            </a:lvl5pPr>
            <a:lvl6pPr marL="2623185" indent="0">
              <a:buNone/>
              <a:defRPr sz="1800" b="1"/>
            </a:lvl6pPr>
            <a:lvl7pPr marL="3147822" indent="0">
              <a:buNone/>
              <a:defRPr sz="1800" b="1"/>
            </a:lvl7pPr>
            <a:lvl8pPr marL="3672459" indent="0">
              <a:buNone/>
              <a:defRPr sz="1800" b="1"/>
            </a:lvl8pPr>
            <a:lvl9pPr marL="4197096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303877" y="2512182"/>
            <a:ext cx="4615062" cy="456410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050" y="315398"/>
            <a:ext cx="3435013" cy="13422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82136" y="315399"/>
            <a:ext cx="5836802" cy="6760887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22050" y="1657674"/>
            <a:ext cx="3435013" cy="5418612"/>
          </a:xfrm>
        </p:spPr>
        <p:txBody>
          <a:bodyPr/>
          <a:lstStyle>
            <a:lvl1pPr marL="0" indent="0">
              <a:buNone/>
              <a:defRPr sz="1600"/>
            </a:lvl1pPr>
            <a:lvl2pPr marL="524637" indent="0">
              <a:buNone/>
              <a:defRPr sz="1400"/>
            </a:lvl2pPr>
            <a:lvl3pPr marL="1049274" indent="0">
              <a:buNone/>
              <a:defRPr sz="1100"/>
            </a:lvl3pPr>
            <a:lvl4pPr marL="1573911" indent="0">
              <a:buNone/>
              <a:defRPr sz="1000"/>
            </a:lvl4pPr>
            <a:lvl5pPr marL="2098548" indent="0">
              <a:buNone/>
              <a:defRPr sz="1000"/>
            </a:lvl5pPr>
            <a:lvl6pPr marL="2623185" indent="0">
              <a:buNone/>
              <a:defRPr sz="1000"/>
            </a:lvl6pPr>
            <a:lvl7pPr marL="3147822" indent="0">
              <a:buNone/>
              <a:defRPr sz="1000"/>
            </a:lvl7pPr>
            <a:lvl8pPr marL="3672459" indent="0">
              <a:buNone/>
              <a:defRPr sz="1000"/>
            </a:lvl8pPr>
            <a:lvl9pPr marL="4197096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46507" y="5545137"/>
            <a:ext cx="6264593" cy="65463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46507" y="707812"/>
            <a:ext cx="6264593" cy="4752975"/>
          </a:xfrm>
        </p:spPr>
        <p:txBody>
          <a:bodyPr/>
          <a:lstStyle>
            <a:lvl1pPr marL="0" indent="0">
              <a:buNone/>
              <a:defRPr sz="3700"/>
            </a:lvl1pPr>
            <a:lvl2pPr marL="524637" indent="0">
              <a:buNone/>
              <a:defRPr sz="3200"/>
            </a:lvl2pPr>
            <a:lvl3pPr marL="1049274" indent="0">
              <a:buNone/>
              <a:defRPr sz="2800"/>
            </a:lvl3pPr>
            <a:lvl4pPr marL="1573911" indent="0">
              <a:buNone/>
              <a:defRPr sz="2300"/>
            </a:lvl4pPr>
            <a:lvl5pPr marL="2098548" indent="0">
              <a:buNone/>
              <a:defRPr sz="2300"/>
            </a:lvl5pPr>
            <a:lvl6pPr marL="2623185" indent="0">
              <a:buNone/>
              <a:defRPr sz="2300"/>
            </a:lvl6pPr>
            <a:lvl7pPr marL="3147822" indent="0">
              <a:buNone/>
              <a:defRPr sz="2300"/>
            </a:lvl7pPr>
            <a:lvl8pPr marL="3672459" indent="0">
              <a:buNone/>
              <a:defRPr sz="2300"/>
            </a:lvl8pPr>
            <a:lvl9pPr marL="4197096" indent="0">
              <a:buNone/>
              <a:defRPr sz="23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46507" y="6199772"/>
            <a:ext cx="6264593" cy="929690"/>
          </a:xfrm>
        </p:spPr>
        <p:txBody>
          <a:bodyPr/>
          <a:lstStyle>
            <a:lvl1pPr marL="0" indent="0">
              <a:buNone/>
              <a:defRPr sz="1600"/>
            </a:lvl1pPr>
            <a:lvl2pPr marL="524637" indent="0">
              <a:buNone/>
              <a:defRPr sz="1400"/>
            </a:lvl2pPr>
            <a:lvl3pPr marL="1049274" indent="0">
              <a:buNone/>
              <a:defRPr sz="1100"/>
            </a:lvl3pPr>
            <a:lvl4pPr marL="1573911" indent="0">
              <a:buNone/>
              <a:defRPr sz="1000"/>
            </a:lvl4pPr>
            <a:lvl5pPr marL="2098548" indent="0">
              <a:buNone/>
              <a:defRPr sz="1000"/>
            </a:lvl5pPr>
            <a:lvl6pPr marL="2623185" indent="0">
              <a:buNone/>
              <a:defRPr sz="1000"/>
            </a:lvl6pPr>
            <a:lvl7pPr marL="3147822" indent="0">
              <a:buNone/>
              <a:defRPr sz="1000"/>
            </a:lvl7pPr>
            <a:lvl8pPr marL="3672459" indent="0">
              <a:buNone/>
              <a:defRPr sz="1000"/>
            </a:lvl8pPr>
            <a:lvl9pPr marL="4197096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22050" y="317232"/>
            <a:ext cx="9396889" cy="1320271"/>
          </a:xfrm>
          <a:prstGeom prst="rect">
            <a:avLst/>
          </a:prstGeom>
        </p:spPr>
        <p:txBody>
          <a:bodyPr vert="horz" lIns="104927" tIns="52464" rIns="104927" bIns="5246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2050" y="1848380"/>
            <a:ext cx="9396889" cy="5227906"/>
          </a:xfrm>
          <a:prstGeom prst="rect">
            <a:avLst/>
          </a:prstGeom>
        </p:spPr>
        <p:txBody>
          <a:bodyPr vert="horz" lIns="104927" tIns="52464" rIns="104927" bIns="5246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22049" y="7342173"/>
            <a:ext cx="2436231" cy="421753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2840-7AE7-4B52-92ED-C6E28E7AAAA9}" type="datetimeFigureOut">
              <a:rPr lang="es-ES" smtClean="0"/>
              <a:pPr/>
              <a:t>17/03/2016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567338" y="7342173"/>
            <a:ext cx="3306313" cy="421753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482708" y="7342173"/>
            <a:ext cx="2436231" cy="421753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9274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3478" indent="-393478" algn="l" defTabSz="1049274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2535" indent="-327898" algn="l" defTabSz="104927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11593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36230" indent="-262319" algn="l" defTabSz="104927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60867" indent="-262319" algn="l" defTabSz="1049274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85504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10141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34778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59415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4637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274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911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8548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3185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7822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2459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97096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0">
              <a:schemeClr val="accent3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g.freeflagicons.com/thumb/fluttering_flag/spain/spain_64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9409" y="1"/>
            <a:ext cx="8181053" cy="6207002"/>
          </a:xfrm>
          <a:prstGeom prst="rect">
            <a:avLst/>
          </a:prstGeom>
          <a:noFill/>
        </p:spPr>
      </p:pic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3123842" y="6289738"/>
            <a:ext cx="4698445" cy="118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148"/>
              </a:spcAft>
            </a:pPr>
            <a:r>
              <a:rPr lang="es-ES" sz="41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El Palo - España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Freeform 2" descr="Roble"/>
          <p:cNvSpPr>
            <a:spLocks/>
          </p:cNvSpPr>
          <p:nvPr/>
        </p:nvSpPr>
        <p:spPr bwMode="auto">
          <a:xfrm rot="13161396">
            <a:off x="2183504" y="3193721"/>
            <a:ext cx="5954627" cy="606958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4" cstate="print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7" name="Freeform 3" descr="Roble"/>
          <p:cNvSpPr>
            <a:spLocks/>
          </p:cNvSpPr>
          <p:nvPr/>
        </p:nvSpPr>
        <p:spPr bwMode="auto">
          <a:xfrm rot="19218221">
            <a:off x="1791967" y="3193721"/>
            <a:ext cx="5954627" cy="606958"/>
          </a:xfrm>
          <a:custGeom>
            <a:avLst/>
            <a:gdLst/>
            <a:ahLst/>
            <a:cxnLst>
              <a:cxn ang="0">
                <a:pos x="66" y="342"/>
              </a:cxn>
              <a:cxn ang="0">
                <a:pos x="66" y="522"/>
              </a:cxn>
              <a:cxn ang="0">
                <a:pos x="972" y="522"/>
              </a:cxn>
              <a:cxn ang="0">
                <a:pos x="1146" y="702"/>
              </a:cxn>
              <a:cxn ang="0">
                <a:pos x="2586" y="702"/>
              </a:cxn>
              <a:cxn ang="0">
                <a:pos x="2775" y="552"/>
              </a:cxn>
              <a:cxn ang="0">
                <a:pos x="3645" y="522"/>
              </a:cxn>
              <a:cxn ang="0">
                <a:pos x="4583" y="537"/>
              </a:cxn>
              <a:cxn ang="0">
                <a:pos x="4746" y="702"/>
              </a:cxn>
              <a:cxn ang="0">
                <a:pos x="8164" y="794"/>
              </a:cxn>
              <a:cxn ang="0">
                <a:pos x="8164" y="71"/>
              </a:cxn>
              <a:cxn ang="0">
                <a:pos x="4746" y="162"/>
              </a:cxn>
              <a:cxn ang="0">
                <a:pos x="4553" y="304"/>
              </a:cxn>
              <a:cxn ang="0">
                <a:pos x="3653" y="342"/>
              </a:cxn>
              <a:cxn ang="0">
                <a:pos x="2790" y="327"/>
              </a:cxn>
              <a:cxn ang="0">
                <a:pos x="2586" y="162"/>
              </a:cxn>
              <a:cxn ang="0">
                <a:pos x="1146" y="162"/>
              </a:cxn>
              <a:cxn ang="0">
                <a:pos x="972" y="342"/>
              </a:cxn>
              <a:cxn ang="0">
                <a:pos x="66" y="342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4" cstate="print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880165" y="2269531"/>
            <a:ext cx="2088198" cy="2112433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50B87"/>
            </a:solidFill>
            <a:round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 flipH="1">
            <a:off x="4666865" y="1415022"/>
            <a:ext cx="545615" cy="551947"/>
            <a:chOff x="2241" y="6278"/>
            <a:chExt cx="1800" cy="1800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auto">
          <a:xfrm rot="10800000">
            <a:off x="4938766" y="1635067"/>
            <a:ext cx="273714" cy="33190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5" name="Freeform 11"/>
          <p:cNvSpPr>
            <a:spLocks/>
          </p:cNvSpPr>
          <p:nvPr/>
        </p:nvSpPr>
        <p:spPr bwMode="auto">
          <a:xfrm rot="5400000">
            <a:off x="4909987" y="1389421"/>
            <a:ext cx="276891" cy="32809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Freeform 12"/>
          <p:cNvSpPr>
            <a:spLocks/>
          </p:cNvSpPr>
          <p:nvPr/>
        </p:nvSpPr>
        <p:spPr bwMode="auto">
          <a:xfrm>
            <a:off x="4666865" y="1415022"/>
            <a:ext cx="273714" cy="33006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7" name="Freeform 13"/>
          <p:cNvSpPr>
            <a:spLocks/>
          </p:cNvSpPr>
          <p:nvPr/>
        </p:nvSpPr>
        <p:spPr bwMode="auto">
          <a:xfrm rot="16200000">
            <a:off x="4692466" y="1664477"/>
            <a:ext cx="276891" cy="32809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0" y="540"/>
              </a:cxn>
              <a:cxn ang="0">
                <a:pos x="720" y="1080"/>
              </a:cxn>
              <a:cxn ang="0">
                <a:pos x="901" y="901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4857196" y="1213314"/>
            <a:ext cx="164953" cy="882015"/>
            <a:chOff x="5567" y="6340"/>
            <a:chExt cx="547" cy="2880"/>
          </a:xfrm>
        </p:grpSpPr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 rot="16200000">
            <a:off x="4856238" y="1227542"/>
            <a:ext cx="166868" cy="871896"/>
            <a:chOff x="5567" y="6340"/>
            <a:chExt cx="547" cy="2880"/>
          </a:xfrm>
        </p:grpSpPr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46" y="2334"/>
                  </a:cxn>
                  <a:cxn ang="0">
                    <a:pos x="1" y="2879"/>
                  </a:cxn>
                  <a:cxn ang="0">
                    <a:pos x="0" y="0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/>
                <a:ahLst/>
                <a:cxnLst>
                  <a:cxn ang="0">
                    <a:pos x="550" y="0"/>
                  </a:cxn>
                  <a:cxn ang="0">
                    <a:pos x="0" y="2350"/>
                  </a:cxn>
                  <a:cxn ang="0">
                    <a:pos x="548" y="2879"/>
                  </a:cxn>
                  <a:cxn ang="0">
                    <a:pos x="550" y="0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2862817" y="5365548"/>
            <a:ext cx="4698445" cy="118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148"/>
              </a:spcAft>
            </a:pPr>
            <a:r>
              <a:rPr lang="es-ES" sz="69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La </a:t>
            </a:r>
            <a:r>
              <a:rPr lang="es-ES" sz="6900" b="1" dirty="0" err="1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Espaílla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025134" y="2558634"/>
            <a:ext cx="1721353" cy="147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ext Box 31"/>
          <p:cNvSpPr txBox="1">
            <a:spLocks noChangeArrowheads="1"/>
          </p:cNvSpPr>
          <p:nvPr/>
        </p:nvSpPr>
        <p:spPr bwMode="auto">
          <a:xfrm>
            <a:off x="6001600" y="2505234"/>
            <a:ext cx="3206644" cy="118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148"/>
              </a:spcAft>
            </a:pPr>
            <a:r>
              <a:rPr lang="es-ES" sz="69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101km</a:t>
            </a:r>
            <a:endParaRPr lang="es-ES" sz="3700" b="1" dirty="0" smtClean="0">
              <a:solidFill>
                <a:srgbClr val="050B87"/>
              </a:solidFill>
              <a:latin typeface="Script MT Bold" pitchFamily="66" charset="0"/>
              <a:cs typeface="Arial" pitchFamily="34" charset="0"/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5837156" y="3503345"/>
            <a:ext cx="3206644" cy="118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148"/>
              </a:spcAft>
            </a:pPr>
            <a:r>
              <a:rPr lang="es-ES" sz="37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“</a:t>
            </a:r>
            <a:r>
              <a:rPr lang="es-ES" sz="3700" b="1" dirty="0" err="1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Asiápalante</a:t>
            </a:r>
            <a:r>
              <a:rPr lang="es-ES" sz="37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”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http://www.bandetex.com/resources/archivosbd/productos_galeria/f46adca5afd1b6742de825274d7113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644" y="-14972238"/>
            <a:ext cx="8208384" cy="5575084"/>
          </a:xfrm>
          <a:prstGeom prst="rect">
            <a:avLst/>
          </a:prstGeom>
          <a:noFill/>
        </p:spPr>
      </p:pic>
      <p:pic>
        <p:nvPicPr>
          <p:cNvPr id="16390" name="Picture 6" descr="http://www.bandetex.com/resources/archivosbd/productos_galeria/f46adca5afd1b6742de825274d711309.jpg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10440000" cy="7920000"/>
          </a:xfrm>
          <a:prstGeom prst="rect">
            <a:avLst/>
          </a:prstGeom>
          <a:noFill/>
        </p:spPr>
      </p:pic>
      <p:pic>
        <p:nvPicPr>
          <p:cNvPr id="7" name="Picture 4" descr="http://i56.tinypic.com/1zwcl7p.pn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860" y="2047767"/>
            <a:ext cx="2548871" cy="3890412"/>
          </a:xfrm>
          <a:prstGeom prst="rect">
            <a:avLst/>
          </a:prstGeom>
          <a:noFill/>
        </p:spPr>
      </p:pic>
      <p:grpSp>
        <p:nvGrpSpPr>
          <p:cNvPr id="8" name="7 Grupo"/>
          <p:cNvGrpSpPr/>
          <p:nvPr/>
        </p:nvGrpSpPr>
        <p:grpSpPr>
          <a:xfrm>
            <a:off x="6084590" y="2412640"/>
            <a:ext cx="4497780" cy="2245750"/>
            <a:chOff x="1569368" y="1050404"/>
            <a:chExt cx="5557838" cy="2743200"/>
          </a:xfrm>
        </p:grpSpPr>
        <p:sp>
          <p:nvSpPr>
            <p:cNvPr id="9" name="Freeform 2" descr="Roble"/>
            <p:cNvSpPr>
              <a:spLocks/>
            </p:cNvSpPr>
            <p:nvPr/>
          </p:nvSpPr>
          <p:spPr bwMode="auto">
            <a:xfrm rot="13161396">
              <a:off x="1912268" y="2764904"/>
              <a:ext cx="5214938" cy="525463"/>
            </a:xfrm>
            <a:custGeom>
              <a:avLst/>
              <a:gdLst/>
              <a:ahLst/>
              <a:cxnLst>
                <a:cxn ang="0">
                  <a:pos x="66" y="342"/>
                </a:cxn>
                <a:cxn ang="0">
                  <a:pos x="66" y="522"/>
                </a:cxn>
                <a:cxn ang="0">
                  <a:pos x="972" y="522"/>
                </a:cxn>
                <a:cxn ang="0">
                  <a:pos x="1146" y="702"/>
                </a:cxn>
                <a:cxn ang="0">
                  <a:pos x="2586" y="702"/>
                </a:cxn>
                <a:cxn ang="0">
                  <a:pos x="2775" y="552"/>
                </a:cxn>
                <a:cxn ang="0">
                  <a:pos x="3645" y="522"/>
                </a:cxn>
                <a:cxn ang="0">
                  <a:pos x="4583" y="537"/>
                </a:cxn>
                <a:cxn ang="0">
                  <a:pos x="4746" y="702"/>
                </a:cxn>
                <a:cxn ang="0">
                  <a:pos x="8164" y="794"/>
                </a:cxn>
                <a:cxn ang="0">
                  <a:pos x="8164" y="71"/>
                </a:cxn>
                <a:cxn ang="0">
                  <a:pos x="4746" y="162"/>
                </a:cxn>
                <a:cxn ang="0">
                  <a:pos x="4553" y="304"/>
                </a:cxn>
                <a:cxn ang="0">
                  <a:pos x="3653" y="342"/>
                </a:cxn>
                <a:cxn ang="0">
                  <a:pos x="2790" y="327"/>
                </a:cxn>
                <a:cxn ang="0">
                  <a:pos x="2586" y="162"/>
                </a:cxn>
                <a:cxn ang="0">
                  <a:pos x="1146" y="162"/>
                </a:cxn>
                <a:cxn ang="0">
                  <a:pos x="972" y="342"/>
                </a:cxn>
                <a:cxn ang="0">
                  <a:pos x="66" y="342"/>
                </a:cxn>
              </a:cxnLst>
              <a:rect l="0" t="0" r="r" b="b"/>
              <a:pathLst>
                <a:path w="8214" h="828">
                  <a:moveTo>
                    <a:pt x="66" y="342"/>
                  </a:moveTo>
                  <a:cubicBezTo>
                    <a:pt x="0" y="409"/>
                    <a:pt x="18" y="475"/>
                    <a:pt x="66" y="522"/>
                  </a:cubicBezTo>
                  <a:cubicBezTo>
                    <a:pt x="570" y="544"/>
                    <a:pt x="792" y="492"/>
                    <a:pt x="972" y="522"/>
                  </a:cubicBezTo>
                  <a:cubicBezTo>
                    <a:pt x="1152" y="552"/>
                    <a:pt x="1047" y="628"/>
                    <a:pt x="1146" y="702"/>
                  </a:cubicBezTo>
                  <a:cubicBezTo>
                    <a:pt x="1415" y="732"/>
                    <a:pt x="2478" y="749"/>
                    <a:pt x="2586" y="702"/>
                  </a:cubicBezTo>
                  <a:cubicBezTo>
                    <a:pt x="2694" y="655"/>
                    <a:pt x="2692" y="614"/>
                    <a:pt x="2775" y="552"/>
                  </a:cubicBezTo>
                  <a:cubicBezTo>
                    <a:pt x="2951" y="517"/>
                    <a:pt x="3348" y="527"/>
                    <a:pt x="3645" y="522"/>
                  </a:cubicBezTo>
                  <a:cubicBezTo>
                    <a:pt x="3946" y="520"/>
                    <a:pt x="4400" y="507"/>
                    <a:pt x="4583" y="537"/>
                  </a:cubicBezTo>
                  <a:cubicBezTo>
                    <a:pt x="4639" y="562"/>
                    <a:pt x="4680" y="661"/>
                    <a:pt x="4746" y="702"/>
                  </a:cubicBezTo>
                  <a:cubicBezTo>
                    <a:pt x="5347" y="747"/>
                    <a:pt x="8117" y="828"/>
                    <a:pt x="8164" y="794"/>
                  </a:cubicBezTo>
                  <a:cubicBezTo>
                    <a:pt x="8211" y="760"/>
                    <a:pt x="8214" y="142"/>
                    <a:pt x="8164" y="71"/>
                  </a:cubicBezTo>
                  <a:cubicBezTo>
                    <a:pt x="8114" y="0"/>
                    <a:pt x="4833" y="119"/>
                    <a:pt x="4746" y="162"/>
                  </a:cubicBezTo>
                  <a:cubicBezTo>
                    <a:pt x="4659" y="205"/>
                    <a:pt x="4585" y="284"/>
                    <a:pt x="4553" y="304"/>
                  </a:cubicBezTo>
                  <a:cubicBezTo>
                    <a:pt x="4370" y="336"/>
                    <a:pt x="3947" y="338"/>
                    <a:pt x="3653" y="342"/>
                  </a:cubicBezTo>
                  <a:cubicBezTo>
                    <a:pt x="3359" y="346"/>
                    <a:pt x="2968" y="357"/>
                    <a:pt x="2790" y="327"/>
                  </a:cubicBezTo>
                  <a:cubicBezTo>
                    <a:pt x="2580" y="177"/>
                    <a:pt x="2738" y="207"/>
                    <a:pt x="2586" y="162"/>
                  </a:cubicBezTo>
                  <a:cubicBezTo>
                    <a:pt x="2434" y="117"/>
                    <a:pt x="1233" y="76"/>
                    <a:pt x="1146" y="162"/>
                  </a:cubicBezTo>
                  <a:cubicBezTo>
                    <a:pt x="1059" y="248"/>
                    <a:pt x="1152" y="312"/>
                    <a:pt x="972" y="342"/>
                  </a:cubicBezTo>
                  <a:cubicBezTo>
                    <a:pt x="792" y="372"/>
                    <a:pt x="413" y="349"/>
                    <a:pt x="66" y="342"/>
                  </a:cubicBezTo>
                  <a:close/>
                </a:path>
              </a:pathLst>
            </a:custGeom>
            <a:blipFill dpi="0" rotWithShape="1">
              <a:blip r:embed="rId5" cstate="print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Freeform 3" descr="Roble"/>
            <p:cNvSpPr>
              <a:spLocks/>
            </p:cNvSpPr>
            <p:nvPr/>
          </p:nvSpPr>
          <p:spPr bwMode="auto">
            <a:xfrm rot="19218221">
              <a:off x="1569368" y="2764904"/>
              <a:ext cx="5214938" cy="525463"/>
            </a:xfrm>
            <a:custGeom>
              <a:avLst/>
              <a:gdLst/>
              <a:ahLst/>
              <a:cxnLst>
                <a:cxn ang="0">
                  <a:pos x="66" y="342"/>
                </a:cxn>
                <a:cxn ang="0">
                  <a:pos x="66" y="522"/>
                </a:cxn>
                <a:cxn ang="0">
                  <a:pos x="972" y="522"/>
                </a:cxn>
                <a:cxn ang="0">
                  <a:pos x="1146" y="702"/>
                </a:cxn>
                <a:cxn ang="0">
                  <a:pos x="2586" y="702"/>
                </a:cxn>
                <a:cxn ang="0">
                  <a:pos x="2775" y="552"/>
                </a:cxn>
                <a:cxn ang="0">
                  <a:pos x="3645" y="522"/>
                </a:cxn>
                <a:cxn ang="0">
                  <a:pos x="4583" y="537"/>
                </a:cxn>
                <a:cxn ang="0">
                  <a:pos x="4746" y="702"/>
                </a:cxn>
                <a:cxn ang="0">
                  <a:pos x="8164" y="794"/>
                </a:cxn>
                <a:cxn ang="0">
                  <a:pos x="8164" y="71"/>
                </a:cxn>
                <a:cxn ang="0">
                  <a:pos x="4746" y="162"/>
                </a:cxn>
                <a:cxn ang="0">
                  <a:pos x="4553" y="304"/>
                </a:cxn>
                <a:cxn ang="0">
                  <a:pos x="3653" y="342"/>
                </a:cxn>
                <a:cxn ang="0">
                  <a:pos x="2790" y="327"/>
                </a:cxn>
                <a:cxn ang="0">
                  <a:pos x="2586" y="162"/>
                </a:cxn>
                <a:cxn ang="0">
                  <a:pos x="1146" y="162"/>
                </a:cxn>
                <a:cxn ang="0">
                  <a:pos x="972" y="342"/>
                </a:cxn>
                <a:cxn ang="0">
                  <a:pos x="66" y="342"/>
                </a:cxn>
              </a:cxnLst>
              <a:rect l="0" t="0" r="r" b="b"/>
              <a:pathLst>
                <a:path w="8214" h="828">
                  <a:moveTo>
                    <a:pt x="66" y="342"/>
                  </a:moveTo>
                  <a:cubicBezTo>
                    <a:pt x="0" y="409"/>
                    <a:pt x="18" y="475"/>
                    <a:pt x="66" y="522"/>
                  </a:cubicBezTo>
                  <a:cubicBezTo>
                    <a:pt x="570" y="544"/>
                    <a:pt x="792" y="492"/>
                    <a:pt x="972" y="522"/>
                  </a:cubicBezTo>
                  <a:cubicBezTo>
                    <a:pt x="1152" y="552"/>
                    <a:pt x="1047" y="628"/>
                    <a:pt x="1146" y="702"/>
                  </a:cubicBezTo>
                  <a:cubicBezTo>
                    <a:pt x="1415" y="732"/>
                    <a:pt x="2478" y="749"/>
                    <a:pt x="2586" y="702"/>
                  </a:cubicBezTo>
                  <a:cubicBezTo>
                    <a:pt x="2694" y="655"/>
                    <a:pt x="2692" y="614"/>
                    <a:pt x="2775" y="552"/>
                  </a:cubicBezTo>
                  <a:cubicBezTo>
                    <a:pt x="2951" y="517"/>
                    <a:pt x="3348" y="527"/>
                    <a:pt x="3645" y="522"/>
                  </a:cubicBezTo>
                  <a:cubicBezTo>
                    <a:pt x="3946" y="520"/>
                    <a:pt x="4400" y="507"/>
                    <a:pt x="4583" y="537"/>
                  </a:cubicBezTo>
                  <a:cubicBezTo>
                    <a:pt x="4639" y="562"/>
                    <a:pt x="4680" y="661"/>
                    <a:pt x="4746" y="702"/>
                  </a:cubicBezTo>
                  <a:cubicBezTo>
                    <a:pt x="5347" y="747"/>
                    <a:pt x="8117" y="828"/>
                    <a:pt x="8164" y="794"/>
                  </a:cubicBezTo>
                  <a:cubicBezTo>
                    <a:pt x="8211" y="760"/>
                    <a:pt x="8214" y="142"/>
                    <a:pt x="8164" y="71"/>
                  </a:cubicBezTo>
                  <a:cubicBezTo>
                    <a:pt x="8114" y="0"/>
                    <a:pt x="4833" y="119"/>
                    <a:pt x="4746" y="162"/>
                  </a:cubicBezTo>
                  <a:cubicBezTo>
                    <a:pt x="4659" y="205"/>
                    <a:pt x="4585" y="284"/>
                    <a:pt x="4553" y="304"/>
                  </a:cubicBezTo>
                  <a:cubicBezTo>
                    <a:pt x="4370" y="336"/>
                    <a:pt x="3947" y="338"/>
                    <a:pt x="3653" y="342"/>
                  </a:cubicBezTo>
                  <a:cubicBezTo>
                    <a:pt x="3359" y="346"/>
                    <a:pt x="2968" y="357"/>
                    <a:pt x="2790" y="327"/>
                  </a:cubicBezTo>
                  <a:cubicBezTo>
                    <a:pt x="2580" y="177"/>
                    <a:pt x="2738" y="207"/>
                    <a:pt x="2586" y="162"/>
                  </a:cubicBezTo>
                  <a:cubicBezTo>
                    <a:pt x="2434" y="117"/>
                    <a:pt x="1233" y="76"/>
                    <a:pt x="1146" y="162"/>
                  </a:cubicBezTo>
                  <a:cubicBezTo>
                    <a:pt x="1059" y="248"/>
                    <a:pt x="1152" y="312"/>
                    <a:pt x="972" y="342"/>
                  </a:cubicBezTo>
                  <a:cubicBezTo>
                    <a:pt x="792" y="372"/>
                    <a:pt x="413" y="349"/>
                    <a:pt x="66" y="342"/>
                  </a:cubicBezTo>
                  <a:close/>
                </a:path>
              </a:pathLst>
            </a:custGeom>
            <a:blipFill dpi="0" rotWithShape="1">
              <a:blip r:embed="rId5" cstate="print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Oval 4"/>
            <p:cNvSpPr>
              <a:spLocks noChangeArrowheads="1"/>
            </p:cNvSpPr>
            <p:nvPr/>
          </p:nvSpPr>
          <p:spPr bwMode="auto">
            <a:xfrm>
              <a:off x="3398168" y="1964804"/>
              <a:ext cx="1828800" cy="18288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12" name="Group 5"/>
            <p:cNvGrpSpPr>
              <a:grpSpLocks/>
            </p:cNvGrpSpPr>
            <p:nvPr/>
          </p:nvGrpSpPr>
          <p:grpSpPr bwMode="auto">
            <a:xfrm flipH="1">
              <a:off x="4087143" y="1225029"/>
              <a:ext cx="477838" cy="477838"/>
              <a:chOff x="2241" y="6278"/>
              <a:chExt cx="1800" cy="1800"/>
            </a:xfrm>
          </p:grpSpPr>
          <p:sp>
            <p:nvSpPr>
              <p:cNvPr id="35" name="Freeform 6"/>
              <p:cNvSpPr>
                <a:spLocks/>
              </p:cNvSpPr>
              <p:nvPr/>
            </p:nvSpPr>
            <p:spPr bwMode="auto">
              <a:xfrm rot="10800000">
                <a:off x="3140" y="6998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reeform 7"/>
              <p:cNvSpPr>
                <a:spLocks/>
              </p:cNvSpPr>
              <p:nvPr/>
            </p:nvSpPr>
            <p:spPr bwMode="auto">
              <a:xfrm rot="5400000">
                <a:off x="3050" y="6189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reeform 8"/>
              <p:cNvSpPr>
                <a:spLocks/>
              </p:cNvSpPr>
              <p:nvPr/>
            </p:nvSpPr>
            <p:spPr bwMode="auto">
              <a:xfrm>
                <a:off x="2241" y="6278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reeform 9"/>
              <p:cNvSpPr>
                <a:spLocks/>
              </p:cNvSpPr>
              <p:nvPr/>
            </p:nvSpPr>
            <p:spPr bwMode="auto">
              <a:xfrm rot="16200000">
                <a:off x="2330" y="7088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sp>
          <p:nvSpPr>
            <p:cNvPr id="13" name="Freeform 10"/>
            <p:cNvSpPr>
              <a:spLocks/>
            </p:cNvSpPr>
            <p:nvPr/>
          </p:nvSpPr>
          <p:spPr bwMode="auto">
            <a:xfrm rot="10800000">
              <a:off x="4325268" y="1415529"/>
              <a:ext cx="2397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 rot="5400000">
              <a:off x="4301455" y="1201217"/>
              <a:ext cx="2397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auto">
            <a:xfrm>
              <a:off x="4087143" y="1225029"/>
              <a:ext cx="239713" cy="2857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 rot="16200000">
              <a:off x="4110955" y="1439342"/>
              <a:ext cx="2397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>
              <a:off x="4253831" y="1050404"/>
              <a:ext cx="144462" cy="763588"/>
              <a:chOff x="5567" y="6340"/>
              <a:chExt cx="547" cy="2880"/>
            </a:xfrm>
          </p:grpSpPr>
          <p:grpSp>
            <p:nvGrpSpPr>
              <p:cNvPr id="29" name="Group 15"/>
              <p:cNvGrpSpPr>
                <a:grpSpLocks/>
              </p:cNvGrpSpPr>
              <p:nvPr/>
            </p:nvGrpSpPr>
            <p:grpSpPr bwMode="auto">
              <a:xfrm>
                <a:off x="5567" y="6340"/>
                <a:ext cx="547" cy="1440"/>
                <a:chOff x="2233" y="5557"/>
                <a:chExt cx="1094" cy="2881"/>
              </a:xfrm>
            </p:grpSpPr>
            <p:sp>
              <p:nvSpPr>
                <p:cNvPr id="33" name="Freeform 16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34" name="Freeform 17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  <p:grpSp>
            <p:nvGrpSpPr>
              <p:cNvPr id="30" name="Group 18"/>
              <p:cNvGrpSpPr>
                <a:grpSpLocks/>
              </p:cNvGrpSpPr>
              <p:nvPr/>
            </p:nvGrpSpPr>
            <p:grpSpPr bwMode="auto">
              <a:xfrm rot="10800000">
                <a:off x="5567" y="7780"/>
                <a:ext cx="547" cy="1440"/>
                <a:chOff x="2233" y="5557"/>
                <a:chExt cx="1094" cy="2881"/>
              </a:xfrm>
            </p:grpSpPr>
            <p:sp>
              <p:nvSpPr>
                <p:cNvPr id="31" name="Freeform 19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32" name="Freeform 20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</p:grpSp>
        <p:grpSp>
          <p:nvGrpSpPr>
            <p:cNvPr id="18" name="Group 21"/>
            <p:cNvGrpSpPr>
              <a:grpSpLocks/>
            </p:cNvGrpSpPr>
            <p:nvPr/>
          </p:nvGrpSpPr>
          <p:grpSpPr bwMode="auto">
            <a:xfrm rot="16200000">
              <a:off x="4253830" y="1058342"/>
              <a:ext cx="144463" cy="763588"/>
              <a:chOff x="5567" y="6340"/>
              <a:chExt cx="547" cy="2880"/>
            </a:xfrm>
          </p:grpSpPr>
          <p:grpSp>
            <p:nvGrpSpPr>
              <p:cNvPr id="23" name="Group 22"/>
              <p:cNvGrpSpPr>
                <a:grpSpLocks/>
              </p:cNvGrpSpPr>
              <p:nvPr/>
            </p:nvGrpSpPr>
            <p:grpSpPr bwMode="auto">
              <a:xfrm>
                <a:off x="5567" y="6340"/>
                <a:ext cx="547" cy="1440"/>
                <a:chOff x="2233" y="5557"/>
                <a:chExt cx="1094" cy="2881"/>
              </a:xfrm>
            </p:grpSpPr>
            <p:sp>
              <p:nvSpPr>
                <p:cNvPr id="27" name="Freeform 23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28" name="Freeform 24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  <p:grpSp>
            <p:nvGrpSpPr>
              <p:cNvPr id="24" name="Group 25"/>
              <p:cNvGrpSpPr>
                <a:grpSpLocks/>
              </p:cNvGrpSpPr>
              <p:nvPr/>
            </p:nvGrpSpPr>
            <p:grpSpPr bwMode="auto">
              <a:xfrm rot="10800000">
                <a:off x="5567" y="7780"/>
                <a:ext cx="547" cy="1440"/>
                <a:chOff x="2233" y="5557"/>
                <a:chExt cx="1094" cy="2881"/>
              </a:xfrm>
            </p:grpSpPr>
            <p:sp>
              <p:nvSpPr>
                <p:cNvPr id="25" name="Freeform 26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26" name="Freeform 27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</p:grpSp>
        <p:pic>
          <p:nvPicPr>
            <p:cNvPr id="20" name="19 Imagen" descr="C:\Users\felipe\Desktop\horus.png"/>
            <p:cNvPicPr/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flipH="1">
              <a:off x="3525128" y="2215090"/>
              <a:ext cx="1507525" cy="12727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" name="Text Box 31"/>
          <p:cNvSpPr txBox="1">
            <a:spLocks noChangeArrowheads="1"/>
          </p:cNvSpPr>
          <p:nvPr/>
        </p:nvSpPr>
        <p:spPr bwMode="auto">
          <a:xfrm>
            <a:off x="0" y="432420"/>
            <a:ext cx="10440988" cy="86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148"/>
              </a:spcAft>
            </a:pPr>
            <a:r>
              <a:rPr lang="es-ES" sz="8800" b="1" dirty="0" smtClean="0">
                <a:latin typeface="Script MT Bold" pitchFamily="66" charset="0"/>
                <a:cs typeface="Arial" pitchFamily="34" charset="0"/>
              </a:rPr>
              <a:t>Club de Remo</a:t>
            </a:r>
            <a:endParaRPr lang="es-ES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31"/>
          <p:cNvSpPr txBox="1">
            <a:spLocks noChangeArrowheads="1"/>
          </p:cNvSpPr>
          <p:nvPr/>
        </p:nvSpPr>
        <p:spPr bwMode="auto">
          <a:xfrm>
            <a:off x="-144102" y="5653000"/>
            <a:ext cx="10440988" cy="86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</a:pPr>
            <a:r>
              <a:rPr lang="es-ES" sz="9600" b="1" dirty="0" smtClean="0">
                <a:latin typeface="Script MT Bold" pitchFamily="66" charset="0"/>
                <a:cs typeface="Arial" pitchFamily="34" charset="0"/>
              </a:rPr>
              <a:t>La </a:t>
            </a:r>
            <a:r>
              <a:rPr lang="es-ES" sz="9600" b="1" dirty="0" err="1" smtClean="0">
                <a:latin typeface="Script MT Bold" pitchFamily="66" charset="0"/>
                <a:cs typeface="Arial" pitchFamily="34" charset="0"/>
              </a:rPr>
              <a:t>Espaílla</a:t>
            </a:r>
            <a:endParaRPr lang="es-ES" sz="9600" b="1" dirty="0" smtClean="0">
              <a:latin typeface="Script MT Bold" pitchFamily="66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</a:pPr>
            <a:r>
              <a:rPr lang="es-ES" sz="4000" b="1" dirty="0" smtClean="0">
                <a:latin typeface="Script MT Bold" pitchFamily="66" charset="0"/>
                <a:cs typeface="Arial" pitchFamily="34" charset="0"/>
              </a:rPr>
              <a:t>El Palo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2" descr="Roble"/>
          <p:cNvSpPr>
            <a:spLocks/>
          </p:cNvSpPr>
          <p:nvPr/>
        </p:nvSpPr>
        <p:spPr bwMode="auto">
          <a:xfrm rot="13161396">
            <a:off x="342900" y="3543300"/>
            <a:ext cx="5216525" cy="525463"/>
          </a:xfrm>
          <a:custGeom>
            <a:avLst/>
            <a:gdLst>
              <a:gd name="T0" fmla="*/ 66 w 8214"/>
              <a:gd name="T1" fmla="*/ 342 h 828"/>
              <a:gd name="T2" fmla="*/ 66 w 8214"/>
              <a:gd name="T3" fmla="*/ 522 h 828"/>
              <a:gd name="T4" fmla="*/ 972 w 8214"/>
              <a:gd name="T5" fmla="*/ 522 h 828"/>
              <a:gd name="T6" fmla="*/ 1146 w 8214"/>
              <a:gd name="T7" fmla="*/ 702 h 828"/>
              <a:gd name="T8" fmla="*/ 2586 w 8214"/>
              <a:gd name="T9" fmla="*/ 702 h 828"/>
              <a:gd name="T10" fmla="*/ 2775 w 8214"/>
              <a:gd name="T11" fmla="*/ 552 h 828"/>
              <a:gd name="T12" fmla="*/ 3645 w 8214"/>
              <a:gd name="T13" fmla="*/ 522 h 828"/>
              <a:gd name="T14" fmla="*/ 4583 w 8214"/>
              <a:gd name="T15" fmla="*/ 537 h 828"/>
              <a:gd name="T16" fmla="*/ 4746 w 8214"/>
              <a:gd name="T17" fmla="*/ 702 h 828"/>
              <a:gd name="T18" fmla="*/ 8164 w 8214"/>
              <a:gd name="T19" fmla="*/ 794 h 828"/>
              <a:gd name="T20" fmla="*/ 8164 w 8214"/>
              <a:gd name="T21" fmla="*/ 71 h 828"/>
              <a:gd name="T22" fmla="*/ 4746 w 8214"/>
              <a:gd name="T23" fmla="*/ 162 h 828"/>
              <a:gd name="T24" fmla="*/ 4553 w 8214"/>
              <a:gd name="T25" fmla="*/ 304 h 828"/>
              <a:gd name="T26" fmla="*/ 3653 w 8214"/>
              <a:gd name="T27" fmla="*/ 342 h 828"/>
              <a:gd name="T28" fmla="*/ 2790 w 8214"/>
              <a:gd name="T29" fmla="*/ 327 h 828"/>
              <a:gd name="T30" fmla="*/ 2586 w 8214"/>
              <a:gd name="T31" fmla="*/ 162 h 828"/>
              <a:gd name="T32" fmla="*/ 1146 w 8214"/>
              <a:gd name="T33" fmla="*/ 162 h 828"/>
              <a:gd name="T34" fmla="*/ 972 w 8214"/>
              <a:gd name="T35" fmla="*/ 342 h 828"/>
              <a:gd name="T36" fmla="*/ 66 w 8214"/>
              <a:gd name="T37" fmla="*/ 342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5" name="Group 37"/>
          <p:cNvGrpSpPr>
            <a:grpSpLocks/>
          </p:cNvGrpSpPr>
          <p:nvPr/>
        </p:nvGrpSpPr>
        <p:grpSpPr bwMode="auto">
          <a:xfrm flipH="1">
            <a:off x="2057400" y="2611438"/>
            <a:ext cx="1144588" cy="1143000"/>
            <a:chOff x="2241" y="6278"/>
            <a:chExt cx="1800" cy="1800"/>
          </a:xfrm>
        </p:grpSpPr>
        <p:sp>
          <p:nvSpPr>
            <p:cNvPr id="6" name="Freeform 41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" name="Freeform 40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" name="Freeform 39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Freeform 38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0" name="Freeform 35"/>
          <p:cNvSpPr>
            <a:spLocks/>
          </p:cNvSpPr>
          <p:nvPr/>
        </p:nvSpPr>
        <p:spPr bwMode="auto">
          <a:xfrm rot="10800000">
            <a:off x="2628900" y="3068638"/>
            <a:ext cx="571500" cy="685800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1 w 901"/>
              <a:gd name="T5" fmla="*/ 1080 h 1080"/>
              <a:gd name="T6" fmla="*/ 901 w 901"/>
              <a:gd name="T7" fmla="*/ 903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1" y="1080"/>
                </a:lnTo>
                <a:lnTo>
                  <a:pt x="901" y="903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Freeform 34"/>
          <p:cNvSpPr>
            <a:spLocks/>
          </p:cNvSpPr>
          <p:nvPr/>
        </p:nvSpPr>
        <p:spPr bwMode="auto">
          <a:xfrm rot="5400000">
            <a:off x="2571750" y="2555875"/>
            <a:ext cx="571500" cy="685800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" name="Freeform 33"/>
          <p:cNvSpPr>
            <a:spLocks/>
          </p:cNvSpPr>
          <p:nvPr/>
        </p:nvSpPr>
        <p:spPr bwMode="auto">
          <a:xfrm>
            <a:off x="2057400" y="2611438"/>
            <a:ext cx="571500" cy="685800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1 w 901"/>
              <a:gd name="T5" fmla="*/ 1080 h 1080"/>
              <a:gd name="T6" fmla="*/ 901 w 901"/>
              <a:gd name="T7" fmla="*/ 903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1" y="1080"/>
                </a:lnTo>
                <a:lnTo>
                  <a:pt x="901" y="903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113" name="Imagen 2" descr="hor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71500"/>
            <a:ext cx="2128838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338138" y="1697038"/>
            <a:ext cx="695325" cy="1828800"/>
            <a:chOff x="2233" y="5557"/>
            <a:chExt cx="1094" cy="2881"/>
          </a:xfrm>
        </p:grpSpPr>
        <p:sp>
          <p:nvSpPr>
            <p:cNvPr id="14" name="Freeform 44"/>
            <p:cNvSpPr>
              <a:spLocks/>
            </p:cNvSpPr>
            <p:nvPr/>
          </p:nvSpPr>
          <p:spPr bwMode="auto">
            <a:xfrm>
              <a:off x="2781" y="5559"/>
              <a:ext cx="546" cy="2879"/>
            </a:xfrm>
            <a:custGeom>
              <a:avLst/>
              <a:gdLst>
                <a:gd name="T0" fmla="*/ 0 w 546"/>
                <a:gd name="T1" fmla="*/ 0 h 2879"/>
                <a:gd name="T2" fmla="*/ 546 w 546"/>
                <a:gd name="T3" fmla="*/ 2334 h 2879"/>
                <a:gd name="T4" fmla="*/ 1 w 546"/>
                <a:gd name="T5" fmla="*/ 2879 h 2879"/>
                <a:gd name="T6" fmla="*/ 0 w 546"/>
                <a:gd name="T7" fmla="*/ 0 h 2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6" h="2879">
                  <a:moveTo>
                    <a:pt x="0" y="0"/>
                  </a:moveTo>
                  <a:lnTo>
                    <a:pt x="546" y="2334"/>
                  </a:lnTo>
                  <a:lnTo>
                    <a:pt x="1" y="28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Freeform 43"/>
            <p:cNvSpPr>
              <a:spLocks/>
            </p:cNvSpPr>
            <p:nvPr/>
          </p:nvSpPr>
          <p:spPr bwMode="auto">
            <a:xfrm>
              <a:off x="2233" y="5557"/>
              <a:ext cx="550" cy="2879"/>
            </a:xfrm>
            <a:custGeom>
              <a:avLst/>
              <a:gdLst>
                <a:gd name="T0" fmla="*/ 550 w 550"/>
                <a:gd name="T1" fmla="*/ 0 h 2879"/>
                <a:gd name="T2" fmla="*/ 0 w 550"/>
                <a:gd name="T3" fmla="*/ 2350 h 2879"/>
                <a:gd name="T4" fmla="*/ 548 w 550"/>
                <a:gd name="T5" fmla="*/ 2879 h 2879"/>
                <a:gd name="T6" fmla="*/ 550 w 550"/>
                <a:gd name="T7" fmla="*/ 0 h 2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0" h="2879">
                  <a:moveTo>
                    <a:pt x="550" y="0"/>
                  </a:moveTo>
                  <a:lnTo>
                    <a:pt x="0" y="2350"/>
                  </a:lnTo>
                  <a:lnTo>
                    <a:pt x="548" y="2879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rgbClr val="050B87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6" name="Freeform 36"/>
          <p:cNvSpPr>
            <a:spLocks/>
          </p:cNvSpPr>
          <p:nvPr/>
        </p:nvSpPr>
        <p:spPr bwMode="auto">
          <a:xfrm rot="16200000">
            <a:off x="2114550" y="3125788"/>
            <a:ext cx="571500" cy="685800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7" name="Group 59"/>
          <p:cNvGrpSpPr>
            <a:grpSpLocks/>
          </p:cNvGrpSpPr>
          <p:nvPr/>
        </p:nvGrpSpPr>
        <p:grpSpPr bwMode="auto">
          <a:xfrm rot="10800000">
            <a:off x="228600" y="1011238"/>
            <a:ext cx="347663" cy="914400"/>
            <a:chOff x="2233" y="5557"/>
            <a:chExt cx="1094" cy="2881"/>
          </a:xfrm>
        </p:grpSpPr>
        <p:sp>
          <p:nvSpPr>
            <p:cNvPr id="18" name="Freeform 61"/>
            <p:cNvSpPr>
              <a:spLocks/>
            </p:cNvSpPr>
            <p:nvPr/>
          </p:nvSpPr>
          <p:spPr bwMode="auto">
            <a:xfrm>
              <a:off x="2781" y="5559"/>
              <a:ext cx="546" cy="2879"/>
            </a:xfrm>
            <a:custGeom>
              <a:avLst/>
              <a:gdLst>
                <a:gd name="T0" fmla="*/ 0 w 546"/>
                <a:gd name="T1" fmla="*/ 0 h 2879"/>
                <a:gd name="T2" fmla="*/ 546 w 546"/>
                <a:gd name="T3" fmla="*/ 2334 h 2879"/>
                <a:gd name="T4" fmla="*/ 1 w 546"/>
                <a:gd name="T5" fmla="*/ 2879 h 2879"/>
                <a:gd name="T6" fmla="*/ 0 w 546"/>
                <a:gd name="T7" fmla="*/ 0 h 2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6" h="2879">
                  <a:moveTo>
                    <a:pt x="0" y="0"/>
                  </a:moveTo>
                  <a:lnTo>
                    <a:pt x="546" y="2334"/>
                  </a:lnTo>
                  <a:lnTo>
                    <a:pt x="1" y="28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9" name="Freeform 60"/>
            <p:cNvSpPr>
              <a:spLocks/>
            </p:cNvSpPr>
            <p:nvPr/>
          </p:nvSpPr>
          <p:spPr bwMode="auto">
            <a:xfrm>
              <a:off x="2233" y="5557"/>
              <a:ext cx="550" cy="2879"/>
            </a:xfrm>
            <a:custGeom>
              <a:avLst/>
              <a:gdLst>
                <a:gd name="T0" fmla="*/ 550 w 550"/>
                <a:gd name="T1" fmla="*/ 0 h 2879"/>
                <a:gd name="T2" fmla="*/ 0 w 550"/>
                <a:gd name="T3" fmla="*/ 2350 h 2879"/>
                <a:gd name="T4" fmla="*/ 548 w 550"/>
                <a:gd name="T5" fmla="*/ 2879 h 2879"/>
                <a:gd name="T6" fmla="*/ 550 w 550"/>
                <a:gd name="T7" fmla="*/ 0 h 2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0" h="2879">
                  <a:moveTo>
                    <a:pt x="550" y="0"/>
                  </a:moveTo>
                  <a:lnTo>
                    <a:pt x="0" y="2350"/>
                  </a:lnTo>
                  <a:lnTo>
                    <a:pt x="548" y="2879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rgbClr val="050B87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grpSp>
        <p:nvGrpSpPr>
          <p:cNvPr id="20" name="Group 45"/>
          <p:cNvGrpSpPr>
            <a:grpSpLocks/>
          </p:cNvGrpSpPr>
          <p:nvPr/>
        </p:nvGrpSpPr>
        <p:grpSpPr bwMode="auto">
          <a:xfrm>
            <a:off x="2454275" y="2193925"/>
            <a:ext cx="347663" cy="1828800"/>
            <a:chOff x="5567" y="6340"/>
            <a:chExt cx="547" cy="2880"/>
          </a:xfrm>
        </p:grpSpPr>
        <p:grpSp>
          <p:nvGrpSpPr>
            <p:cNvPr id="21" name="Group 49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25" name="Freeform 51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6" name="Freeform 5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22" name="Group 46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23" name="Freeform 48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4" name="Freeform 4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27" name="Group 52"/>
          <p:cNvGrpSpPr>
            <a:grpSpLocks/>
          </p:cNvGrpSpPr>
          <p:nvPr/>
        </p:nvGrpSpPr>
        <p:grpSpPr bwMode="auto">
          <a:xfrm rot="16200000">
            <a:off x="2455069" y="2213769"/>
            <a:ext cx="347662" cy="1828800"/>
            <a:chOff x="5567" y="6340"/>
            <a:chExt cx="547" cy="2880"/>
          </a:xfrm>
        </p:grpSpPr>
        <p:grpSp>
          <p:nvGrpSpPr>
            <p:cNvPr id="28" name="Group 56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32" name="Freeform 58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3" name="Freeform 5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29" name="Group 53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30" name="Freeform 55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1" name="Freeform 5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34" name="Text Box 62"/>
          <p:cNvSpPr txBox="1">
            <a:spLocks noChangeArrowheads="1"/>
          </p:cNvSpPr>
          <p:nvPr/>
        </p:nvSpPr>
        <p:spPr bwMode="auto">
          <a:xfrm>
            <a:off x="2454275" y="1925638"/>
            <a:ext cx="398463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N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Freeform 63"/>
          <p:cNvSpPr>
            <a:spLocks/>
          </p:cNvSpPr>
          <p:nvPr/>
        </p:nvSpPr>
        <p:spPr bwMode="auto">
          <a:xfrm>
            <a:off x="0" y="4497388"/>
            <a:ext cx="5141913" cy="458787"/>
          </a:xfrm>
          <a:custGeom>
            <a:avLst/>
            <a:gdLst>
              <a:gd name="T0" fmla="*/ 0 w 8098"/>
              <a:gd name="T1" fmla="*/ 271 h 723"/>
              <a:gd name="T2" fmla="*/ 0 w 8098"/>
              <a:gd name="T3" fmla="*/ 451 h 723"/>
              <a:gd name="T4" fmla="*/ 906 w 8098"/>
              <a:gd name="T5" fmla="*/ 451 h 723"/>
              <a:gd name="T6" fmla="*/ 1080 w 8098"/>
              <a:gd name="T7" fmla="*/ 631 h 723"/>
              <a:gd name="T8" fmla="*/ 2520 w 8098"/>
              <a:gd name="T9" fmla="*/ 631 h 723"/>
              <a:gd name="T10" fmla="*/ 2701 w 8098"/>
              <a:gd name="T11" fmla="*/ 451 h 723"/>
              <a:gd name="T12" fmla="*/ 4492 w 8098"/>
              <a:gd name="T13" fmla="*/ 451 h 723"/>
              <a:gd name="T14" fmla="*/ 4680 w 8098"/>
              <a:gd name="T15" fmla="*/ 631 h 723"/>
              <a:gd name="T16" fmla="*/ 8098 w 8098"/>
              <a:gd name="T17" fmla="*/ 723 h 723"/>
              <a:gd name="T18" fmla="*/ 8098 w 8098"/>
              <a:gd name="T19" fmla="*/ 0 h 723"/>
              <a:gd name="T20" fmla="*/ 4680 w 8098"/>
              <a:gd name="T21" fmla="*/ 91 h 723"/>
              <a:gd name="T22" fmla="*/ 4492 w 8098"/>
              <a:gd name="T23" fmla="*/ 271 h 723"/>
              <a:gd name="T24" fmla="*/ 2701 w 8098"/>
              <a:gd name="T25" fmla="*/ 271 h 723"/>
              <a:gd name="T26" fmla="*/ 2520 w 8098"/>
              <a:gd name="T27" fmla="*/ 91 h 723"/>
              <a:gd name="T28" fmla="*/ 1080 w 8098"/>
              <a:gd name="T29" fmla="*/ 91 h 723"/>
              <a:gd name="T30" fmla="*/ 906 w 8098"/>
              <a:gd name="T31" fmla="*/ 271 h 723"/>
              <a:gd name="T32" fmla="*/ 0 w 8098"/>
              <a:gd name="T33" fmla="*/ 271 h 7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098" h="723">
                <a:moveTo>
                  <a:pt x="0" y="271"/>
                </a:moveTo>
                <a:lnTo>
                  <a:pt x="0" y="451"/>
                </a:lnTo>
                <a:lnTo>
                  <a:pt x="906" y="451"/>
                </a:lnTo>
                <a:lnTo>
                  <a:pt x="1080" y="631"/>
                </a:lnTo>
                <a:lnTo>
                  <a:pt x="2520" y="631"/>
                </a:lnTo>
                <a:lnTo>
                  <a:pt x="2701" y="451"/>
                </a:lnTo>
                <a:lnTo>
                  <a:pt x="4492" y="451"/>
                </a:lnTo>
                <a:lnTo>
                  <a:pt x="4680" y="631"/>
                </a:lnTo>
                <a:lnTo>
                  <a:pt x="8098" y="723"/>
                </a:lnTo>
                <a:lnTo>
                  <a:pt x="8098" y="0"/>
                </a:lnTo>
                <a:lnTo>
                  <a:pt x="4680" y="91"/>
                </a:lnTo>
                <a:lnTo>
                  <a:pt x="4492" y="271"/>
                </a:lnTo>
                <a:lnTo>
                  <a:pt x="2701" y="271"/>
                </a:lnTo>
                <a:lnTo>
                  <a:pt x="2520" y="91"/>
                </a:lnTo>
                <a:lnTo>
                  <a:pt x="1080" y="91"/>
                </a:lnTo>
                <a:lnTo>
                  <a:pt x="906" y="271"/>
                </a:lnTo>
                <a:lnTo>
                  <a:pt x="0" y="27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6" name="Freeform 64" descr="Roble"/>
          <p:cNvSpPr>
            <a:spLocks/>
          </p:cNvSpPr>
          <p:nvPr/>
        </p:nvSpPr>
        <p:spPr bwMode="auto">
          <a:xfrm>
            <a:off x="0" y="5926138"/>
            <a:ext cx="5216525" cy="525462"/>
          </a:xfrm>
          <a:custGeom>
            <a:avLst/>
            <a:gdLst>
              <a:gd name="T0" fmla="*/ 66 w 8214"/>
              <a:gd name="T1" fmla="*/ 342 h 828"/>
              <a:gd name="T2" fmla="*/ 66 w 8214"/>
              <a:gd name="T3" fmla="*/ 522 h 828"/>
              <a:gd name="T4" fmla="*/ 972 w 8214"/>
              <a:gd name="T5" fmla="*/ 522 h 828"/>
              <a:gd name="T6" fmla="*/ 1146 w 8214"/>
              <a:gd name="T7" fmla="*/ 702 h 828"/>
              <a:gd name="T8" fmla="*/ 2586 w 8214"/>
              <a:gd name="T9" fmla="*/ 702 h 828"/>
              <a:gd name="T10" fmla="*/ 2775 w 8214"/>
              <a:gd name="T11" fmla="*/ 552 h 828"/>
              <a:gd name="T12" fmla="*/ 3645 w 8214"/>
              <a:gd name="T13" fmla="*/ 522 h 828"/>
              <a:gd name="T14" fmla="*/ 4583 w 8214"/>
              <a:gd name="T15" fmla="*/ 537 h 828"/>
              <a:gd name="T16" fmla="*/ 4746 w 8214"/>
              <a:gd name="T17" fmla="*/ 702 h 828"/>
              <a:gd name="T18" fmla="*/ 8164 w 8214"/>
              <a:gd name="T19" fmla="*/ 794 h 828"/>
              <a:gd name="T20" fmla="*/ 8164 w 8214"/>
              <a:gd name="T21" fmla="*/ 71 h 828"/>
              <a:gd name="T22" fmla="*/ 4746 w 8214"/>
              <a:gd name="T23" fmla="*/ 162 h 828"/>
              <a:gd name="T24" fmla="*/ 4553 w 8214"/>
              <a:gd name="T25" fmla="*/ 304 h 828"/>
              <a:gd name="T26" fmla="*/ 3653 w 8214"/>
              <a:gd name="T27" fmla="*/ 342 h 828"/>
              <a:gd name="T28" fmla="*/ 2790 w 8214"/>
              <a:gd name="T29" fmla="*/ 327 h 828"/>
              <a:gd name="T30" fmla="*/ 2586 w 8214"/>
              <a:gd name="T31" fmla="*/ 162 h 828"/>
              <a:gd name="T32" fmla="*/ 1146 w 8214"/>
              <a:gd name="T33" fmla="*/ 162 h 828"/>
              <a:gd name="T34" fmla="*/ 972 w 8214"/>
              <a:gd name="T35" fmla="*/ 342 h 828"/>
              <a:gd name="T36" fmla="*/ 66 w 8214"/>
              <a:gd name="T37" fmla="*/ 342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7" name="Freeform 31" descr="Roble"/>
          <p:cNvSpPr>
            <a:spLocks/>
          </p:cNvSpPr>
          <p:nvPr/>
        </p:nvSpPr>
        <p:spPr bwMode="auto">
          <a:xfrm rot="-2381779">
            <a:off x="0" y="3543300"/>
            <a:ext cx="5216525" cy="525463"/>
          </a:xfrm>
          <a:custGeom>
            <a:avLst/>
            <a:gdLst>
              <a:gd name="T0" fmla="*/ 66 w 8214"/>
              <a:gd name="T1" fmla="*/ 342 h 828"/>
              <a:gd name="T2" fmla="*/ 66 w 8214"/>
              <a:gd name="T3" fmla="*/ 522 h 828"/>
              <a:gd name="T4" fmla="*/ 972 w 8214"/>
              <a:gd name="T5" fmla="*/ 522 h 828"/>
              <a:gd name="T6" fmla="*/ 1146 w 8214"/>
              <a:gd name="T7" fmla="*/ 702 h 828"/>
              <a:gd name="T8" fmla="*/ 2586 w 8214"/>
              <a:gd name="T9" fmla="*/ 702 h 828"/>
              <a:gd name="T10" fmla="*/ 2775 w 8214"/>
              <a:gd name="T11" fmla="*/ 552 h 828"/>
              <a:gd name="T12" fmla="*/ 3645 w 8214"/>
              <a:gd name="T13" fmla="*/ 522 h 828"/>
              <a:gd name="T14" fmla="*/ 4583 w 8214"/>
              <a:gd name="T15" fmla="*/ 537 h 828"/>
              <a:gd name="T16" fmla="*/ 4746 w 8214"/>
              <a:gd name="T17" fmla="*/ 702 h 828"/>
              <a:gd name="T18" fmla="*/ 8164 w 8214"/>
              <a:gd name="T19" fmla="*/ 794 h 828"/>
              <a:gd name="T20" fmla="*/ 8164 w 8214"/>
              <a:gd name="T21" fmla="*/ 71 h 828"/>
              <a:gd name="T22" fmla="*/ 4746 w 8214"/>
              <a:gd name="T23" fmla="*/ 162 h 828"/>
              <a:gd name="T24" fmla="*/ 4553 w 8214"/>
              <a:gd name="T25" fmla="*/ 304 h 828"/>
              <a:gd name="T26" fmla="*/ 3653 w 8214"/>
              <a:gd name="T27" fmla="*/ 342 h 828"/>
              <a:gd name="T28" fmla="*/ 2790 w 8214"/>
              <a:gd name="T29" fmla="*/ 327 h 828"/>
              <a:gd name="T30" fmla="*/ 2586 w 8214"/>
              <a:gd name="T31" fmla="*/ 162 h 828"/>
              <a:gd name="T32" fmla="*/ 1146 w 8214"/>
              <a:gd name="T33" fmla="*/ 162 h 828"/>
              <a:gd name="T34" fmla="*/ 972 w 8214"/>
              <a:gd name="T35" fmla="*/ 342 h 828"/>
              <a:gd name="T36" fmla="*/ 66 w 8214"/>
              <a:gd name="T37" fmla="*/ 342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8" name="Oval 30"/>
          <p:cNvSpPr>
            <a:spLocks noChangeArrowheads="1"/>
          </p:cNvSpPr>
          <p:nvPr/>
        </p:nvSpPr>
        <p:spPr bwMode="auto">
          <a:xfrm>
            <a:off x="1828800" y="2743200"/>
            <a:ext cx="1828800" cy="1828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077" name="Picture 29" descr="horu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2971800"/>
            <a:ext cx="1508125" cy="127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" name="Group 24"/>
          <p:cNvGrpSpPr>
            <a:grpSpLocks/>
          </p:cNvGrpSpPr>
          <p:nvPr/>
        </p:nvGrpSpPr>
        <p:grpSpPr bwMode="auto">
          <a:xfrm flipH="1">
            <a:off x="2519363" y="2003425"/>
            <a:ext cx="477837" cy="477838"/>
            <a:chOff x="2241" y="6278"/>
            <a:chExt cx="1800" cy="1800"/>
          </a:xfrm>
        </p:grpSpPr>
        <p:sp>
          <p:nvSpPr>
            <p:cNvPr id="40" name="Freeform 28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1" name="Freeform 2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2" name="Freeform 26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43" name="Freeform 25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44" name="Freeform 23"/>
          <p:cNvSpPr>
            <a:spLocks/>
          </p:cNvSpPr>
          <p:nvPr/>
        </p:nvSpPr>
        <p:spPr bwMode="auto">
          <a:xfrm rot="10800000">
            <a:off x="2757488" y="2193925"/>
            <a:ext cx="238125" cy="285750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5" name="Freeform 22"/>
          <p:cNvSpPr>
            <a:spLocks/>
          </p:cNvSpPr>
          <p:nvPr/>
        </p:nvSpPr>
        <p:spPr bwMode="auto">
          <a:xfrm rot="5400000">
            <a:off x="2734469" y="1978819"/>
            <a:ext cx="239712" cy="285750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6" name="Freeform 21"/>
          <p:cNvSpPr>
            <a:spLocks/>
          </p:cNvSpPr>
          <p:nvPr/>
        </p:nvSpPr>
        <p:spPr bwMode="auto">
          <a:xfrm>
            <a:off x="2519363" y="2003425"/>
            <a:ext cx="238125" cy="285750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7" name="Freeform 20"/>
          <p:cNvSpPr>
            <a:spLocks/>
          </p:cNvSpPr>
          <p:nvPr/>
        </p:nvSpPr>
        <p:spPr bwMode="auto">
          <a:xfrm rot="16200000">
            <a:off x="2543175" y="2217738"/>
            <a:ext cx="238125" cy="285750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48" name="Group 13"/>
          <p:cNvGrpSpPr>
            <a:grpSpLocks/>
          </p:cNvGrpSpPr>
          <p:nvPr/>
        </p:nvGrpSpPr>
        <p:grpSpPr bwMode="auto">
          <a:xfrm>
            <a:off x="2684463" y="1828800"/>
            <a:ext cx="146050" cy="763588"/>
            <a:chOff x="5567" y="6340"/>
            <a:chExt cx="547" cy="2880"/>
          </a:xfrm>
        </p:grpSpPr>
        <p:grpSp>
          <p:nvGrpSpPr>
            <p:cNvPr id="49" name="Group 17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53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4" name="Freeform 18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50" name="Group 14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51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2" name="Freeform 15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55" name="Group 6"/>
          <p:cNvGrpSpPr>
            <a:grpSpLocks/>
          </p:cNvGrpSpPr>
          <p:nvPr/>
        </p:nvGrpSpPr>
        <p:grpSpPr bwMode="auto">
          <a:xfrm rot="16200000">
            <a:off x="2686050" y="1836738"/>
            <a:ext cx="144463" cy="763587"/>
            <a:chOff x="5567" y="6340"/>
            <a:chExt cx="547" cy="2880"/>
          </a:xfrm>
        </p:grpSpPr>
        <p:grpSp>
          <p:nvGrpSpPr>
            <p:cNvPr id="56" name="Group 10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60" name="Freeform 12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61" name="Freeform 11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57" name="Group 7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58" name="Freeform 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59" name="Freeform 8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62" name="Text Box 5"/>
          <p:cNvSpPr txBox="1">
            <a:spLocks noChangeArrowheads="1"/>
          </p:cNvSpPr>
          <p:nvPr/>
        </p:nvSpPr>
        <p:spPr bwMode="auto">
          <a:xfrm>
            <a:off x="2559050" y="1512888"/>
            <a:ext cx="52705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N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3771900" y="3200400"/>
            <a:ext cx="11430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70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D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" name="Text Box 3"/>
          <p:cNvSpPr txBox="1">
            <a:spLocks noChangeArrowheads="1"/>
          </p:cNvSpPr>
          <p:nvPr/>
        </p:nvSpPr>
        <p:spPr bwMode="auto">
          <a:xfrm>
            <a:off x="914400" y="3200400"/>
            <a:ext cx="1028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70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C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Text Box 2"/>
          <p:cNvSpPr txBox="1">
            <a:spLocks noChangeArrowheads="1"/>
          </p:cNvSpPr>
          <p:nvPr/>
        </p:nvSpPr>
        <p:spPr bwMode="auto">
          <a:xfrm>
            <a:off x="800100" y="5143500"/>
            <a:ext cx="41148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60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La Espa</a:t>
            </a:r>
            <a:r>
              <a:rPr kumimoji="0" lang="es-ES" altLang="es-ES" sz="60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es-ES" altLang="es-ES" sz="60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lla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028700" y="5943600"/>
            <a:ext cx="41148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3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El Palo - M</a:t>
            </a:r>
            <a:r>
              <a:rPr kumimoji="0" lang="es-ES" altLang="es-ES" sz="3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es-ES" altLang="es-ES" sz="3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laga</a:t>
            </a: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66"/>
          <p:cNvSpPr>
            <a:spLocks noChangeArrowheads="1"/>
          </p:cNvSpPr>
          <p:nvPr/>
        </p:nvSpPr>
        <p:spPr bwMode="auto">
          <a:xfrm>
            <a:off x="0" y="0"/>
            <a:ext cx="10440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052" name="Rectangle 67"/>
          <p:cNvSpPr>
            <a:spLocks noChangeArrowheads="1"/>
          </p:cNvSpPr>
          <p:nvPr/>
        </p:nvSpPr>
        <p:spPr bwMode="auto">
          <a:xfrm>
            <a:off x="0" y="457200"/>
            <a:ext cx="10440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ES" altLang="es-E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3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La Espailla</a:t>
            </a:r>
            <a:endParaRPr kumimoji="0" lang="es-ES" altLang="es-ES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69"/>
          <p:cNvSpPr>
            <a:spLocks noChangeArrowheads="1"/>
          </p:cNvSpPr>
          <p:nvPr/>
        </p:nvSpPr>
        <p:spPr bwMode="auto">
          <a:xfrm>
            <a:off x="0" y="914400"/>
            <a:ext cx="10440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2600" b="1" i="0" u="none" strike="noStrike" cap="none" normalizeH="0" baseline="0" smtClean="0">
              <a:ln>
                <a:noFill/>
              </a:ln>
              <a:solidFill>
                <a:srgbClr val="050B87"/>
              </a:solidFill>
              <a:effectLst/>
              <a:latin typeface="Script MT Bold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El Palo </a:t>
            </a:r>
            <a:r>
              <a:rPr kumimoji="0" lang="es-ES" altLang="es-ES" sz="2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es-ES" altLang="es-ES" sz="2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 M</a:t>
            </a:r>
            <a:r>
              <a:rPr kumimoji="0" lang="es-ES" altLang="es-ES" sz="2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es-ES" altLang="es-ES" sz="2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>laga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s-ES" altLang="es-ES" sz="2600" b="1" i="0" u="none" strike="noStrike" cap="none" normalizeH="0" baseline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ea typeface="Calibri" pitchFamily="34" charset="0"/>
                <a:cs typeface="Times New Roman" pitchFamily="18" charset="0"/>
              </a:rPr>
            </a:br>
            <a:endParaRPr kumimoji="0" lang="es-ES" altLang="es-ES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75"/>
          <p:cNvSpPr>
            <a:spLocks noChangeArrowheads="1"/>
          </p:cNvSpPr>
          <p:nvPr/>
        </p:nvSpPr>
        <p:spPr bwMode="auto">
          <a:xfrm>
            <a:off x="0" y="1371600"/>
            <a:ext cx="10440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60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0">
              <a:srgbClr val="9CB86E"/>
            </a:gs>
            <a:gs pos="11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36 Rectángulo"/>
          <p:cNvSpPr/>
          <p:nvPr/>
        </p:nvSpPr>
        <p:spPr>
          <a:xfrm>
            <a:off x="0" y="0"/>
            <a:ext cx="5094788" cy="792162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reeform 2" descr="Roble"/>
          <p:cNvSpPr>
            <a:spLocks/>
          </p:cNvSpPr>
          <p:nvPr/>
        </p:nvSpPr>
        <p:spPr bwMode="auto">
          <a:xfrm rot="13161396">
            <a:off x="2678613" y="3128963"/>
            <a:ext cx="5216525" cy="525462"/>
          </a:xfrm>
          <a:custGeom>
            <a:avLst/>
            <a:gdLst>
              <a:gd name="T0" fmla="*/ 66 w 8214"/>
              <a:gd name="T1" fmla="*/ 342 h 828"/>
              <a:gd name="T2" fmla="*/ 66 w 8214"/>
              <a:gd name="T3" fmla="*/ 522 h 828"/>
              <a:gd name="T4" fmla="*/ 972 w 8214"/>
              <a:gd name="T5" fmla="*/ 522 h 828"/>
              <a:gd name="T6" fmla="*/ 1146 w 8214"/>
              <a:gd name="T7" fmla="*/ 702 h 828"/>
              <a:gd name="T8" fmla="*/ 2586 w 8214"/>
              <a:gd name="T9" fmla="*/ 702 h 828"/>
              <a:gd name="T10" fmla="*/ 2775 w 8214"/>
              <a:gd name="T11" fmla="*/ 552 h 828"/>
              <a:gd name="T12" fmla="*/ 3645 w 8214"/>
              <a:gd name="T13" fmla="*/ 522 h 828"/>
              <a:gd name="T14" fmla="*/ 4583 w 8214"/>
              <a:gd name="T15" fmla="*/ 537 h 828"/>
              <a:gd name="T16" fmla="*/ 4746 w 8214"/>
              <a:gd name="T17" fmla="*/ 702 h 828"/>
              <a:gd name="T18" fmla="*/ 8164 w 8214"/>
              <a:gd name="T19" fmla="*/ 794 h 828"/>
              <a:gd name="T20" fmla="*/ 8164 w 8214"/>
              <a:gd name="T21" fmla="*/ 71 h 828"/>
              <a:gd name="T22" fmla="*/ 4746 w 8214"/>
              <a:gd name="T23" fmla="*/ 162 h 828"/>
              <a:gd name="T24" fmla="*/ 4553 w 8214"/>
              <a:gd name="T25" fmla="*/ 304 h 828"/>
              <a:gd name="T26" fmla="*/ 3653 w 8214"/>
              <a:gd name="T27" fmla="*/ 342 h 828"/>
              <a:gd name="T28" fmla="*/ 2790 w 8214"/>
              <a:gd name="T29" fmla="*/ 327 h 828"/>
              <a:gd name="T30" fmla="*/ 2586 w 8214"/>
              <a:gd name="T31" fmla="*/ 162 h 828"/>
              <a:gd name="T32" fmla="*/ 1146 w 8214"/>
              <a:gd name="T33" fmla="*/ 162 h 828"/>
              <a:gd name="T34" fmla="*/ 972 w 8214"/>
              <a:gd name="T35" fmla="*/ 342 h 828"/>
              <a:gd name="T36" fmla="*/ 66 w 8214"/>
              <a:gd name="T37" fmla="*/ 342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9050">
            <a:solidFill>
              <a:srgbClr val="8D0C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" name="Freeform 3" descr="Roble"/>
          <p:cNvSpPr>
            <a:spLocks/>
          </p:cNvSpPr>
          <p:nvPr/>
        </p:nvSpPr>
        <p:spPr bwMode="auto">
          <a:xfrm rot="19218221">
            <a:off x="2335713" y="3128963"/>
            <a:ext cx="5216525" cy="525462"/>
          </a:xfrm>
          <a:custGeom>
            <a:avLst/>
            <a:gdLst>
              <a:gd name="T0" fmla="*/ 66 w 8214"/>
              <a:gd name="T1" fmla="*/ 342 h 828"/>
              <a:gd name="T2" fmla="*/ 66 w 8214"/>
              <a:gd name="T3" fmla="*/ 522 h 828"/>
              <a:gd name="T4" fmla="*/ 972 w 8214"/>
              <a:gd name="T5" fmla="*/ 522 h 828"/>
              <a:gd name="T6" fmla="*/ 1146 w 8214"/>
              <a:gd name="T7" fmla="*/ 702 h 828"/>
              <a:gd name="T8" fmla="*/ 2586 w 8214"/>
              <a:gd name="T9" fmla="*/ 702 h 828"/>
              <a:gd name="T10" fmla="*/ 2775 w 8214"/>
              <a:gd name="T11" fmla="*/ 552 h 828"/>
              <a:gd name="T12" fmla="*/ 3645 w 8214"/>
              <a:gd name="T13" fmla="*/ 522 h 828"/>
              <a:gd name="T14" fmla="*/ 4583 w 8214"/>
              <a:gd name="T15" fmla="*/ 537 h 828"/>
              <a:gd name="T16" fmla="*/ 4746 w 8214"/>
              <a:gd name="T17" fmla="*/ 702 h 828"/>
              <a:gd name="T18" fmla="*/ 8164 w 8214"/>
              <a:gd name="T19" fmla="*/ 794 h 828"/>
              <a:gd name="T20" fmla="*/ 8164 w 8214"/>
              <a:gd name="T21" fmla="*/ 71 h 828"/>
              <a:gd name="T22" fmla="*/ 4746 w 8214"/>
              <a:gd name="T23" fmla="*/ 162 h 828"/>
              <a:gd name="T24" fmla="*/ 4553 w 8214"/>
              <a:gd name="T25" fmla="*/ 304 h 828"/>
              <a:gd name="T26" fmla="*/ 3653 w 8214"/>
              <a:gd name="T27" fmla="*/ 342 h 828"/>
              <a:gd name="T28" fmla="*/ 2790 w 8214"/>
              <a:gd name="T29" fmla="*/ 327 h 828"/>
              <a:gd name="T30" fmla="*/ 2586 w 8214"/>
              <a:gd name="T31" fmla="*/ 162 h 828"/>
              <a:gd name="T32" fmla="*/ 1146 w 8214"/>
              <a:gd name="T33" fmla="*/ 162 h 828"/>
              <a:gd name="T34" fmla="*/ 972 w 8214"/>
              <a:gd name="T35" fmla="*/ 342 h 828"/>
              <a:gd name="T36" fmla="*/ 66 w 8214"/>
              <a:gd name="T37" fmla="*/ 342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214" h="828">
                <a:moveTo>
                  <a:pt x="66" y="342"/>
                </a:moveTo>
                <a:cubicBezTo>
                  <a:pt x="0" y="409"/>
                  <a:pt x="18" y="475"/>
                  <a:pt x="66" y="522"/>
                </a:cubicBezTo>
                <a:cubicBezTo>
                  <a:pt x="570" y="544"/>
                  <a:pt x="792" y="492"/>
                  <a:pt x="972" y="522"/>
                </a:cubicBezTo>
                <a:cubicBezTo>
                  <a:pt x="1152" y="552"/>
                  <a:pt x="1047" y="628"/>
                  <a:pt x="1146" y="702"/>
                </a:cubicBezTo>
                <a:cubicBezTo>
                  <a:pt x="1415" y="732"/>
                  <a:pt x="2478" y="749"/>
                  <a:pt x="2586" y="702"/>
                </a:cubicBezTo>
                <a:cubicBezTo>
                  <a:pt x="2694" y="655"/>
                  <a:pt x="2692" y="614"/>
                  <a:pt x="2775" y="552"/>
                </a:cubicBezTo>
                <a:cubicBezTo>
                  <a:pt x="2951" y="517"/>
                  <a:pt x="3348" y="527"/>
                  <a:pt x="3645" y="522"/>
                </a:cubicBezTo>
                <a:cubicBezTo>
                  <a:pt x="3946" y="520"/>
                  <a:pt x="4400" y="507"/>
                  <a:pt x="4583" y="537"/>
                </a:cubicBezTo>
                <a:cubicBezTo>
                  <a:pt x="4639" y="562"/>
                  <a:pt x="4680" y="661"/>
                  <a:pt x="4746" y="702"/>
                </a:cubicBezTo>
                <a:cubicBezTo>
                  <a:pt x="5347" y="747"/>
                  <a:pt x="8117" y="828"/>
                  <a:pt x="8164" y="794"/>
                </a:cubicBezTo>
                <a:cubicBezTo>
                  <a:pt x="8211" y="760"/>
                  <a:pt x="8214" y="142"/>
                  <a:pt x="8164" y="71"/>
                </a:cubicBezTo>
                <a:cubicBezTo>
                  <a:pt x="8114" y="0"/>
                  <a:pt x="4833" y="119"/>
                  <a:pt x="4746" y="162"/>
                </a:cubicBezTo>
                <a:cubicBezTo>
                  <a:pt x="4659" y="205"/>
                  <a:pt x="4585" y="284"/>
                  <a:pt x="4553" y="304"/>
                </a:cubicBezTo>
                <a:cubicBezTo>
                  <a:pt x="4370" y="336"/>
                  <a:pt x="3947" y="338"/>
                  <a:pt x="3653" y="342"/>
                </a:cubicBezTo>
                <a:cubicBezTo>
                  <a:pt x="3359" y="346"/>
                  <a:pt x="2968" y="357"/>
                  <a:pt x="2790" y="327"/>
                </a:cubicBezTo>
                <a:cubicBezTo>
                  <a:pt x="2580" y="177"/>
                  <a:pt x="2738" y="207"/>
                  <a:pt x="2586" y="162"/>
                </a:cubicBezTo>
                <a:cubicBezTo>
                  <a:pt x="2434" y="117"/>
                  <a:pt x="1233" y="76"/>
                  <a:pt x="1146" y="162"/>
                </a:cubicBezTo>
                <a:cubicBezTo>
                  <a:pt x="1059" y="248"/>
                  <a:pt x="1152" y="312"/>
                  <a:pt x="972" y="342"/>
                </a:cubicBezTo>
                <a:cubicBezTo>
                  <a:pt x="792" y="372"/>
                  <a:pt x="413" y="349"/>
                  <a:pt x="66" y="342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9050">
            <a:solidFill>
              <a:srgbClr val="8D0C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4164513" y="2328863"/>
            <a:ext cx="1828800" cy="1828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 flipH="1">
            <a:off x="4855076" y="1587500"/>
            <a:ext cx="477837" cy="477838"/>
            <a:chOff x="2241" y="6278"/>
            <a:chExt cx="1800" cy="1800"/>
          </a:xfrm>
        </p:grpSpPr>
        <p:sp>
          <p:nvSpPr>
            <p:cNvPr id="8" name="Freeform 6"/>
            <p:cNvSpPr>
              <a:spLocks/>
            </p:cNvSpPr>
            <p:nvPr/>
          </p:nvSpPr>
          <p:spPr bwMode="auto">
            <a:xfrm rot="10800000">
              <a:off x="3140" y="6998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chemeClr val="bg1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 rot="5400000">
              <a:off x="3050" y="6189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chemeClr val="bg1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241" y="6278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chemeClr val="bg1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 rot="16200000">
              <a:off x="2330" y="7088"/>
              <a:ext cx="901" cy="1080"/>
            </a:xfrm>
            <a:custGeom>
              <a:avLst/>
              <a:gdLst>
                <a:gd name="T0" fmla="*/ 0 w 901"/>
                <a:gd name="T1" fmla="*/ 0 h 1080"/>
                <a:gd name="T2" fmla="*/ 360 w 901"/>
                <a:gd name="T3" fmla="*/ 540 h 1080"/>
                <a:gd name="T4" fmla="*/ 720 w 901"/>
                <a:gd name="T5" fmla="*/ 1080 h 1080"/>
                <a:gd name="T6" fmla="*/ 901 w 901"/>
                <a:gd name="T7" fmla="*/ 901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chemeClr val="bg1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12" name="Freeform 10"/>
          <p:cNvSpPr>
            <a:spLocks/>
          </p:cNvSpPr>
          <p:nvPr/>
        </p:nvSpPr>
        <p:spPr bwMode="auto">
          <a:xfrm rot="10800000">
            <a:off x="5093201" y="1779588"/>
            <a:ext cx="239712" cy="285750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 rot="5400000">
            <a:off x="5069388" y="1563688"/>
            <a:ext cx="239713" cy="287337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" name="Freeform 12"/>
          <p:cNvSpPr>
            <a:spLocks/>
          </p:cNvSpPr>
          <p:nvPr/>
        </p:nvSpPr>
        <p:spPr bwMode="auto">
          <a:xfrm>
            <a:off x="4855076" y="1587500"/>
            <a:ext cx="239712" cy="287338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 rot="16200000">
            <a:off x="4879682" y="1802607"/>
            <a:ext cx="238125" cy="287337"/>
          </a:xfrm>
          <a:custGeom>
            <a:avLst/>
            <a:gdLst>
              <a:gd name="T0" fmla="*/ 0 w 901"/>
              <a:gd name="T1" fmla="*/ 0 h 1080"/>
              <a:gd name="T2" fmla="*/ 360 w 901"/>
              <a:gd name="T3" fmla="*/ 540 h 1080"/>
              <a:gd name="T4" fmla="*/ 720 w 901"/>
              <a:gd name="T5" fmla="*/ 1080 h 1080"/>
              <a:gd name="T6" fmla="*/ 901 w 901"/>
              <a:gd name="T7" fmla="*/ 901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1" h="1080">
                <a:moveTo>
                  <a:pt x="0" y="0"/>
                </a:moveTo>
                <a:lnTo>
                  <a:pt x="360" y="540"/>
                </a:lnTo>
                <a:lnTo>
                  <a:pt x="720" y="1080"/>
                </a:lnTo>
                <a:lnTo>
                  <a:pt x="901" y="901"/>
                </a:lnTo>
              </a:path>
            </a:pathLst>
          </a:custGeom>
          <a:solidFill>
            <a:srgbClr val="050B87"/>
          </a:solidFill>
          <a:ln w="9525">
            <a:solidFill>
              <a:srgbClr val="050B87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5021763" y="1414463"/>
            <a:ext cx="144463" cy="763587"/>
            <a:chOff x="5567" y="6340"/>
            <a:chExt cx="547" cy="2880"/>
          </a:xfrm>
        </p:grpSpPr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21" name="Freeform 1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2" name="Freeform 1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18" name="Group 18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19" name="Freeform 19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0" name="Freeform 20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grpSp>
        <p:nvGrpSpPr>
          <p:cNvPr id="23" name="Group 21"/>
          <p:cNvGrpSpPr>
            <a:grpSpLocks/>
          </p:cNvGrpSpPr>
          <p:nvPr/>
        </p:nvGrpSpPr>
        <p:grpSpPr bwMode="auto">
          <a:xfrm rot="16200000">
            <a:off x="5021764" y="1422400"/>
            <a:ext cx="144462" cy="763587"/>
            <a:chOff x="5567" y="6340"/>
            <a:chExt cx="547" cy="2880"/>
          </a:xfrm>
        </p:grpSpPr>
        <p:grpSp>
          <p:nvGrpSpPr>
            <p:cNvPr id="24" name="Group 22"/>
            <p:cNvGrpSpPr>
              <a:grpSpLocks/>
            </p:cNvGrpSpPr>
            <p:nvPr/>
          </p:nvGrpSpPr>
          <p:grpSpPr bwMode="auto">
            <a:xfrm>
              <a:off x="5567" y="6340"/>
              <a:ext cx="547" cy="1440"/>
              <a:chOff x="2233" y="5557"/>
              <a:chExt cx="1094" cy="2881"/>
            </a:xfrm>
          </p:grpSpPr>
          <p:sp>
            <p:nvSpPr>
              <p:cNvPr id="28" name="Freeform 23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9" name="Freeform 24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grpSp>
          <p:nvGrpSpPr>
            <p:cNvPr id="25" name="Group 25"/>
            <p:cNvGrpSpPr>
              <a:grpSpLocks/>
            </p:cNvGrpSpPr>
            <p:nvPr/>
          </p:nvGrpSpPr>
          <p:grpSpPr bwMode="auto">
            <a:xfrm rot="10800000">
              <a:off x="5567" y="7780"/>
              <a:ext cx="547" cy="1440"/>
              <a:chOff x="2233" y="5557"/>
              <a:chExt cx="1094" cy="2881"/>
            </a:xfrm>
          </p:grpSpPr>
          <p:sp>
            <p:nvSpPr>
              <p:cNvPr id="26" name="Freeform 26"/>
              <p:cNvSpPr>
                <a:spLocks/>
              </p:cNvSpPr>
              <p:nvPr/>
            </p:nvSpPr>
            <p:spPr bwMode="auto">
              <a:xfrm>
                <a:off x="2781" y="5559"/>
                <a:ext cx="546" cy="2879"/>
              </a:xfrm>
              <a:custGeom>
                <a:avLst/>
                <a:gdLst>
                  <a:gd name="T0" fmla="*/ 0 w 546"/>
                  <a:gd name="T1" fmla="*/ 0 h 2879"/>
                  <a:gd name="T2" fmla="*/ 546 w 546"/>
                  <a:gd name="T3" fmla="*/ 2334 h 2879"/>
                  <a:gd name="T4" fmla="*/ 1 w 546"/>
                  <a:gd name="T5" fmla="*/ 2879 h 2879"/>
                  <a:gd name="T6" fmla="*/ 0 w 546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46" h="2879">
                    <a:moveTo>
                      <a:pt x="0" y="0"/>
                    </a:moveTo>
                    <a:lnTo>
                      <a:pt x="546" y="2334"/>
                    </a:lnTo>
                    <a:lnTo>
                      <a:pt x="1" y="28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27" name="Freeform 27"/>
              <p:cNvSpPr>
                <a:spLocks/>
              </p:cNvSpPr>
              <p:nvPr/>
            </p:nvSpPr>
            <p:spPr bwMode="auto">
              <a:xfrm>
                <a:off x="2233" y="5557"/>
                <a:ext cx="550" cy="2879"/>
              </a:xfrm>
              <a:custGeom>
                <a:avLst/>
                <a:gdLst>
                  <a:gd name="T0" fmla="*/ 550 w 550"/>
                  <a:gd name="T1" fmla="*/ 0 h 2879"/>
                  <a:gd name="T2" fmla="*/ 0 w 550"/>
                  <a:gd name="T3" fmla="*/ 2350 h 2879"/>
                  <a:gd name="T4" fmla="*/ 548 w 550"/>
                  <a:gd name="T5" fmla="*/ 2879 h 2879"/>
                  <a:gd name="T6" fmla="*/ 550 w 550"/>
                  <a:gd name="T7" fmla="*/ 0 h 28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0" h="2879">
                    <a:moveTo>
                      <a:pt x="550" y="0"/>
                    </a:moveTo>
                    <a:lnTo>
                      <a:pt x="0" y="2350"/>
                    </a:lnTo>
                    <a:lnTo>
                      <a:pt x="548" y="2879"/>
                    </a:lnTo>
                    <a:lnTo>
                      <a:pt x="550" y="0"/>
                    </a:lnTo>
                    <a:close/>
                  </a:path>
                </a:pathLst>
              </a:custGeom>
              <a:solidFill>
                <a:srgbClr val="050B87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</p:grp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894763" y="1098550"/>
            <a:ext cx="5270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cript MT Bold" pitchFamily="66" charset="0"/>
                <a:cs typeface="Arial" pitchFamily="34" charset="0"/>
              </a:rPr>
              <a:t>N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6107613" y="2786063"/>
            <a:ext cx="11430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altLang="es-ES" sz="7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cript MT Bold" pitchFamily="66" charset="0"/>
                <a:cs typeface="Arial" pitchFamily="34" charset="0"/>
              </a:rPr>
              <a:t>D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3250113" y="2786063"/>
            <a:ext cx="1028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altLang="es-ES" sz="7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cript MT Bold" pitchFamily="66" charset="0"/>
                <a:cs typeface="Arial" pitchFamily="34" charset="0"/>
              </a:rPr>
              <a:t>C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3135813" y="4729163"/>
            <a:ext cx="41148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altLang="es-ES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cript MT Bold" pitchFamily="66" charset="0"/>
                <a:cs typeface="Arial" pitchFamily="34" charset="0"/>
              </a:rPr>
              <a:t>La Espaílla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3364413" y="5529263"/>
            <a:ext cx="41148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altLang="es-E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cript MT Bold" pitchFamily="66" charset="0"/>
                <a:cs typeface="Arial" pitchFamily="34" charset="0"/>
              </a:rPr>
              <a:t>El Palo - Málaga</a:t>
            </a: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34 Imagen" descr="C:\Users\felipe\Desktop\horus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230209" y="2606993"/>
            <a:ext cx="1632268" cy="1272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456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7048</TotalTime>
  <Words>41</Words>
  <Application>Microsoft Office PowerPoint</Application>
  <PresentationFormat>Personalizado</PresentationFormat>
  <Paragraphs>24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felipe</dc:creator>
  <cp:lastModifiedBy>felipe</cp:lastModifiedBy>
  <cp:revision>469</cp:revision>
  <dcterms:created xsi:type="dcterms:W3CDTF">2014-06-20T15:21:27Z</dcterms:created>
  <dcterms:modified xsi:type="dcterms:W3CDTF">2016-03-17T12:35:19Z</dcterms:modified>
</cp:coreProperties>
</file>