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1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080" y="114"/>
      </p:cViewPr>
      <p:guideLst>
        <p:guide orient="horz" pos="191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-3738" y="-7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6F7B2-9CED-493F-A3C2-065786874DF3}" type="datetimeFigureOut">
              <a:rPr lang="es-ES" smtClean="0"/>
              <a:t>21/02/2017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70F55-C842-4B70-9F27-5868C3110E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5134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70F55-C842-4B70-9F27-5868C3110E2D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21/02/2017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21/02/2017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21/02/2017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21/02/2017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21/02/2017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21/02/2017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21/02/2017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21/02/2017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21/02/2017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21/02/2017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21/02/2017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82840-7AE7-4B52-92ED-C6E28E7AAAA9}" type="datetimeFigureOut">
              <a:rPr lang="es-ES" smtClean="0"/>
              <a:t>21/02/2017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 descr="Roble"/>
          <p:cNvSpPr>
            <a:spLocks/>
          </p:cNvSpPr>
          <p:nvPr/>
        </p:nvSpPr>
        <p:spPr bwMode="auto">
          <a:xfrm rot="13161396">
            <a:off x="2158053" y="2764904"/>
            <a:ext cx="5214938" cy="525463"/>
          </a:xfrm>
          <a:custGeom>
            <a:avLst/>
            <a:gdLst/>
            <a:ahLst/>
            <a:cxnLst>
              <a:cxn ang="0">
                <a:pos x="66" y="342"/>
              </a:cxn>
              <a:cxn ang="0">
                <a:pos x="66" y="522"/>
              </a:cxn>
              <a:cxn ang="0">
                <a:pos x="972" y="522"/>
              </a:cxn>
              <a:cxn ang="0">
                <a:pos x="1146" y="702"/>
              </a:cxn>
              <a:cxn ang="0">
                <a:pos x="2586" y="702"/>
              </a:cxn>
              <a:cxn ang="0">
                <a:pos x="2775" y="552"/>
              </a:cxn>
              <a:cxn ang="0">
                <a:pos x="3645" y="522"/>
              </a:cxn>
              <a:cxn ang="0">
                <a:pos x="4583" y="537"/>
              </a:cxn>
              <a:cxn ang="0">
                <a:pos x="4746" y="702"/>
              </a:cxn>
              <a:cxn ang="0">
                <a:pos x="8164" y="794"/>
              </a:cxn>
              <a:cxn ang="0">
                <a:pos x="8164" y="71"/>
              </a:cxn>
              <a:cxn ang="0">
                <a:pos x="4746" y="162"/>
              </a:cxn>
              <a:cxn ang="0">
                <a:pos x="4553" y="304"/>
              </a:cxn>
              <a:cxn ang="0">
                <a:pos x="3653" y="342"/>
              </a:cxn>
              <a:cxn ang="0">
                <a:pos x="2790" y="327"/>
              </a:cxn>
              <a:cxn ang="0">
                <a:pos x="2586" y="162"/>
              </a:cxn>
              <a:cxn ang="0">
                <a:pos x="1146" y="162"/>
              </a:cxn>
              <a:cxn ang="0">
                <a:pos x="972" y="342"/>
              </a:cxn>
              <a:cxn ang="0">
                <a:pos x="66" y="342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1905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7" name="Freeform 3" descr="Roble"/>
          <p:cNvSpPr>
            <a:spLocks/>
          </p:cNvSpPr>
          <p:nvPr/>
        </p:nvSpPr>
        <p:spPr bwMode="auto">
          <a:xfrm rot="19218221">
            <a:off x="1815153" y="2764904"/>
            <a:ext cx="5214938" cy="525463"/>
          </a:xfrm>
          <a:custGeom>
            <a:avLst/>
            <a:gdLst/>
            <a:ahLst/>
            <a:cxnLst>
              <a:cxn ang="0">
                <a:pos x="66" y="342"/>
              </a:cxn>
              <a:cxn ang="0">
                <a:pos x="66" y="522"/>
              </a:cxn>
              <a:cxn ang="0">
                <a:pos x="972" y="522"/>
              </a:cxn>
              <a:cxn ang="0">
                <a:pos x="1146" y="702"/>
              </a:cxn>
              <a:cxn ang="0">
                <a:pos x="2586" y="702"/>
              </a:cxn>
              <a:cxn ang="0">
                <a:pos x="2775" y="552"/>
              </a:cxn>
              <a:cxn ang="0">
                <a:pos x="3645" y="522"/>
              </a:cxn>
              <a:cxn ang="0">
                <a:pos x="4583" y="537"/>
              </a:cxn>
              <a:cxn ang="0">
                <a:pos x="4746" y="702"/>
              </a:cxn>
              <a:cxn ang="0">
                <a:pos x="8164" y="794"/>
              </a:cxn>
              <a:cxn ang="0">
                <a:pos x="8164" y="71"/>
              </a:cxn>
              <a:cxn ang="0">
                <a:pos x="4746" y="162"/>
              </a:cxn>
              <a:cxn ang="0">
                <a:pos x="4553" y="304"/>
              </a:cxn>
              <a:cxn ang="0">
                <a:pos x="3653" y="342"/>
              </a:cxn>
              <a:cxn ang="0">
                <a:pos x="2790" y="327"/>
              </a:cxn>
              <a:cxn ang="0">
                <a:pos x="2586" y="162"/>
              </a:cxn>
              <a:cxn ang="0">
                <a:pos x="1146" y="162"/>
              </a:cxn>
              <a:cxn ang="0">
                <a:pos x="972" y="342"/>
              </a:cxn>
              <a:cxn ang="0">
                <a:pos x="66" y="342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1905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Oval 4"/>
          <p:cNvSpPr>
            <a:spLocks noChangeArrowheads="1"/>
          </p:cNvSpPr>
          <p:nvPr/>
        </p:nvSpPr>
        <p:spPr bwMode="auto">
          <a:xfrm>
            <a:off x="3643953" y="1964804"/>
            <a:ext cx="1828800" cy="1828800"/>
          </a:xfrm>
          <a:prstGeom prst="ellipse">
            <a:avLst/>
          </a:prstGeom>
          <a:solidFill>
            <a:srgbClr val="FFFFFF"/>
          </a:solidFill>
          <a:ln w="0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029" name="Group 5"/>
          <p:cNvGrpSpPr>
            <a:grpSpLocks/>
          </p:cNvGrpSpPr>
          <p:nvPr/>
        </p:nvGrpSpPr>
        <p:grpSpPr bwMode="auto">
          <a:xfrm flipH="1">
            <a:off x="4332928" y="1225029"/>
            <a:ext cx="477838" cy="477838"/>
            <a:chOff x="2241" y="6278"/>
            <a:chExt cx="1800" cy="1800"/>
          </a:xfrm>
        </p:grpSpPr>
        <p:sp>
          <p:nvSpPr>
            <p:cNvPr id="1030" name="Freeform 6"/>
            <p:cNvSpPr>
              <a:spLocks/>
            </p:cNvSpPr>
            <p:nvPr/>
          </p:nvSpPr>
          <p:spPr bwMode="auto">
            <a:xfrm rot="10800000">
              <a:off x="3140" y="699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 rot="5400000">
              <a:off x="3050" y="6189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2241" y="627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 rot="16200000">
              <a:off x="2330" y="708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1034" name="Freeform 10"/>
          <p:cNvSpPr>
            <a:spLocks/>
          </p:cNvSpPr>
          <p:nvPr/>
        </p:nvSpPr>
        <p:spPr bwMode="auto">
          <a:xfrm rot="10800000">
            <a:off x="4571053" y="1415529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5" name="Freeform 11"/>
          <p:cNvSpPr>
            <a:spLocks/>
          </p:cNvSpPr>
          <p:nvPr/>
        </p:nvSpPr>
        <p:spPr bwMode="auto">
          <a:xfrm rot="5400000">
            <a:off x="4547240" y="1201217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6" name="Freeform 12"/>
          <p:cNvSpPr>
            <a:spLocks/>
          </p:cNvSpPr>
          <p:nvPr/>
        </p:nvSpPr>
        <p:spPr bwMode="auto">
          <a:xfrm>
            <a:off x="4332928" y="1225029"/>
            <a:ext cx="239713" cy="285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7" name="Freeform 13"/>
          <p:cNvSpPr>
            <a:spLocks/>
          </p:cNvSpPr>
          <p:nvPr/>
        </p:nvSpPr>
        <p:spPr bwMode="auto">
          <a:xfrm rot="16200000">
            <a:off x="4356740" y="1439342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038" name="Group 14"/>
          <p:cNvGrpSpPr>
            <a:grpSpLocks/>
          </p:cNvGrpSpPr>
          <p:nvPr/>
        </p:nvGrpSpPr>
        <p:grpSpPr bwMode="auto">
          <a:xfrm>
            <a:off x="4499616" y="1050404"/>
            <a:ext cx="144462" cy="763588"/>
            <a:chOff x="5567" y="6340"/>
            <a:chExt cx="547" cy="2880"/>
          </a:xfrm>
        </p:grpSpPr>
        <p:grpSp>
          <p:nvGrpSpPr>
            <p:cNvPr id="1039" name="Group 15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1040" name="Freeform 1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1" name="Freeform 1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1042" name="Group 18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1043" name="Freeform 19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4" name="Freeform 20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grpSp>
        <p:nvGrpSpPr>
          <p:cNvPr id="1045" name="Group 21"/>
          <p:cNvGrpSpPr>
            <a:grpSpLocks/>
          </p:cNvGrpSpPr>
          <p:nvPr/>
        </p:nvGrpSpPr>
        <p:grpSpPr bwMode="auto">
          <a:xfrm rot="16200000">
            <a:off x="4499615" y="1058342"/>
            <a:ext cx="144463" cy="763588"/>
            <a:chOff x="5567" y="6340"/>
            <a:chExt cx="547" cy="2880"/>
          </a:xfrm>
        </p:grpSpPr>
        <p:grpSp>
          <p:nvGrpSpPr>
            <p:cNvPr id="1046" name="Group 22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1047" name="Freeform 23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8" name="Freeform 24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1049" name="Group 25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1050" name="Freeform 2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51" name="Freeform 2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sp>
        <p:nvSpPr>
          <p:cNvPr id="1052" name="Text Box 28"/>
          <p:cNvSpPr txBox="1">
            <a:spLocks noChangeArrowheads="1"/>
          </p:cNvSpPr>
          <p:nvPr/>
        </p:nvSpPr>
        <p:spPr bwMode="auto">
          <a:xfrm>
            <a:off x="4372616" y="734492"/>
            <a:ext cx="528637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N</a:t>
            </a: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5" name="Text Box 31"/>
          <p:cNvSpPr txBox="1">
            <a:spLocks noChangeArrowheads="1"/>
          </p:cNvSpPr>
          <p:nvPr/>
        </p:nvSpPr>
        <p:spPr bwMode="auto">
          <a:xfrm>
            <a:off x="1744739" y="4264926"/>
            <a:ext cx="565262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60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La </a:t>
            </a:r>
            <a:r>
              <a:rPr kumimoji="0" lang="es-ES" sz="6000" b="1" i="0" u="none" strike="noStrike" cap="none" normalizeH="0" baseline="0" dirty="0" err="1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Espaílla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6" name="Text Box 32"/>
          <p:cNvSpPr txBox="1">
            <a:spLocks noChangeArrowheads="1"/>
          </p:cNvSpPr>
          <p:nvPr/>
        </p:nvSpPr>
        <p:spPr bwMode="auto">
          <a:xfrm>
            <a:off x="2526483" y="5125514"/>
            <a:ext cx="41148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36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El Palo - Málaga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34 Imagen" descr="C:\Users\felipe\Desktop\horus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3770913" y="2215090"/>
            <a:ext cx="1507525" cy="1272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2547136" y="2383411"/>
            <a:ext cx="10081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60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C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31"/>
          <p:cNvSpPr txBox="1">
            <a:spLocks noChangeArrowheads="1"/>
          </p:cNvSpPr>
          <p:nvPr/>
        </p:nvSpPr>
        <p:spPr bwMode="auto">
          <a:xfrm>
            <a:off x="5540305" y="2383411"/>
            <a:ext cx="10081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60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D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10</Words>
  <Application>Microsoft Office PowerPoint</Application>
  <PresentationFormat>Presentación en pantalla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Script MT Bold</vt:lpstr>
      <vt:lpstr>Tema de Office</vt:lpstr>
      <vt:lpstr>Presentación de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felipe</dc:creator>
  <cp:lastModifiedBy>Luis Felipe Romero</cp:lastModifiedBy>
  <cp:revision>12</cp:revision>
  <dcterms:created xsi:type="dcterms:W3CDTF">2014-06-20T15:21:27Z</dcterms:created>
  <dcterms:modified xsi:type="dcterms:W3CDTF">2017-02-21T10:58:41Z</dcterms:modified>
</cp:coreProperties>
</file>